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6.xml" ContentType="application/vnd.openxmlformats-officedocument.theme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7.xml" ContentType="application/vnd.openxmlformats-officedocument.theme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8.xml" ContentType="application/vnd.openxmlformats-officedocument.theme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9.xml" ContentType="application/vnd.openxmlformats-officedocument.theme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10.xml" ContentType="application/vnd.openxmlformats-officedocument.theme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11.xml" ContentType="application/vnd.openxmlformats-officedocument.theme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12.xml" ContentType="application/vnd.openxmlformats-officedocument.theme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0" r:id="rId2"/>
    <p:sldMasterId id="2147483695" r:id="rId3"/>
    <p:sldMasterId id="2147483700" r:id="rId4"/>
    <p:sldMasterId id="2147483705" r:id="rId5"/>
    <p:sldMasterId id="2147483710" r:id="rId6"/>
    <p:sldMasterId id="2147483715" r:id="rId7"/>
    <p:sldMasterId id="2147483720" r:id="rId8"/>
    <p:sldMasterId id="2147483725" r:id="rId9"/>
    <p:sldMasterId id="2147483730" r:id="rId10"/>
    <p:sldMasterId id="2147483735" r:id="rId11"/>
    <p:sldMasterId id="2147483740" r:id="rId12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</p:sldIdLst>
  <p:sldSz cx="11949113" cy="6721475"/>
  <p:notesSz cx="6858000" cy="9144000"/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tags" Target="tags/tag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9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7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image" Target="../media/image29.emf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7" Type="http://schemas.openxmlformats.org/officeDocument/2006/relationships/image" Target="../media/image7.emf"/><Relationship Id="rId2" Type="http://schemas.openxmlformats.org/officeDocument/2006/relationships/tags" Target="../tags/tag33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9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7" Type="http://schemas.openxmlformats.org/officeDocument/2006/relationships/image" Target="../media/image10.png"/><Relationship Id="rId2" Type="http://schemas.openxmlformats.org/officeDocument/2006/relationships/tags" Target="../tags/tag35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image" Target="../media/image11.png"/><Relationship Id="rId2" Type="http://schemas.openxmlformats.org/officeDocument/2006/relationships/tags" Target="../tags/tag3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12.bin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13.bin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14.bin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15.bin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16.bin"/><Relationship Id="rId4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8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7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8.bin"/><Relationship Id="rId4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19.bin"/><Relationship Id="rId4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.emf"/><Relationship Id="rId2" Type="http://schemas.openxmlformats.org/officeDocument/2006/relationships/tags" Target="../tags/tag70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22.bin"/><Relationship Id="rId4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23.bin"/><Relationship Id="rId4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5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24.bin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2.emf"/><Relationship Id="rId2" Type="http://schemas.openxmlformats.org/officeDocument/2006/relationships/tags" Target="../tags/tag93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tags" Target="../tags/tag2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.jpeg"/><Relationship Id="rId5" Type="http://schemas.openxmlformats.org/officeDocument/2006/relationships/image" Target="../media/image2.emf"/><Relationship Id="rId4" Type="http://schemas.openxmlformats.org/officeDocument/2006/relationships/oleObject" Target="../embeddings/oleObject4.bin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27.bin"/><Relationship Id="rId4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28.bin"/><Relationship Id="rId4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98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29.bin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2.emf"/><Relationship Id="rId2" Type="http://schemas.openxmlformats.org/officeDocument/2006/relationships/tags" Target="../tags/tag116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32.bin"/><Relationship Id="rId4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33.bin"/><Relationship Id="rId4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21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34.bin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7" Type="http://schemas.openxmlformats.org/officeDocument/2006/relationships/image" Target="../media/image2.emf"/><Relationship Id="rId2" Type="http://schemas.openxmlformats.org/officeDocument/2006/relationships/tags" Target="../tags/tag139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36.bin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37.bin"/><Relationship Id="rId4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38.bin"/><Relationship Id="rId4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44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39.bin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7" Type="http://schemas.openxmlformats.org/officeDocument/2006/relationships/image" Target="../media/image2.emf"/><Relationship Id="rId2" Type="http://schemas.openxmlformats.org/officeDocument/2006/relationships/tags" Target="../tags/tag162.xml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41.bin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42.bin"/><Relationship Id="rId4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43.bin"/><Relationship Id="rId4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67.xml"/><Relationship Id="rId1" Type="http://schemas.openxmlformats.org/officeDocument/2006/relationships/vmlDrawing" Target="../drawings/vmlDrawing44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44.bin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7" Type="http://schemas.openxmlformats.org/officeDocument/2006/relationships/image" Target="../media/image2.emf"/><Relationship Id="rId2" Type="http://schemas.openxmlformats.org/officeDocument/2006/relationships/tags" Target="../tags/tag185.xml"/><Relationship Id="rId1" Type="http://schemas.openxmlformats.org/officeDocument/2006/relationships/vmlDrawing" Target="../drawings/vmlDrawing46.vml"/><Relationship Id="rId6" Type="http://schemas.openxmlformats.org/officeDocument/2006/relationships/oleObject" Target="../embeddings/oleObject46.bin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tags" Target="../tags/tag187.xml"/><Relationship Id="rId2" Type="http://schemas.openxmlformats.org/officeDocument/2006/relationships/tags" Target="../tags/tag186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47.bin"/><Relationship Id="rId4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tags" Target="../tags/tag189.xml"/><Relationship Id="rId2" Type="http://schemas.openxmlformats.org/officeDocument/2006/relationships/tags" Target="../tags/tag188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48.bin"/><Relationship Id="rId4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90.xml"/><Relationship Id="rId1" Type="http://schemas.openxmlformats.org/officeDocument/2006/relationships/vmlDrawing" Target="../drawings/vmlDrawing49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49.bin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7" Type="http://schemas.openxmlformats.org/officeDocument/2006/relationships/image" Target="../media/image2.emf"/><Relationship Id="rId2" Type="http://schemas.openxmlformats.org/officeDocument/2006/relationships/tags" Target="../tags/tag208.xml"/><Relationship Id="rId1" Type="http://schemas.openxmlformats.org/officeDocument/2006/relationships/vmlDrawing" Target="../drawings/vmlDrawing51.vml"/><Relationship Id="rId6" Type="http://schemas.openxmlformats.org/officeDocument/2006/relationships/oleObject" Target="../embeddings/oleObject51.bin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52.bin"/><Relationship Id="rId4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53.bin"/><Relationship Id="rId4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213.xml"/><Relationship Id="rId1" Type="http://schemas.openxmlformats.org/officeDocument/2006/relationships/vmlDrawing" Target="../drawings/vmlDrawing54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54.bin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7" Type="http://schemas.openxmlformats.org/officeDocument/2006/relationships/image" Target="../media/image2.emf"/><Relationship Id="rId2" Type="http://schemas.openxmlformats.org/officeDocument/2006/relationships/tags" Target="../tags/tag231.xml"/><Relationship Id="rId1" Type="http://schemas.openxmlformats.org/officeDocument/2006/relationships/vmlDrawing" Target="../drawings/vmlDrawing56.vml"/><Relationship Id="rId6" Type="http://schemas.openxmlformats.org/officeDocument/2006/relationships/oleObject" Target="../embeddings/oleObject56.bin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tags" Target="../tags/tag233.xml"/><Relationship Id="rId2" Type="http://schemas.openxmlformats.org/officeDocument/2006/relationships/tags" Target="../tags/tag232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57.bin"/><Relationship Id="rId4" Type="http://schemas.openxmlformats.org/officeDocument/2006/relationships/slideMaster" Target="../slideMasters/slideMaster9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tags" Target="../tags/tag235.xml"/><Relationship Id="rId2" Type="http://schemas.openxmlformats.org/officeDocument/2006/relationships/tags" Target="../tags/tag234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58.bin"/><Relationship Id="rId4" Type="http://schemas.openxmlformats.org/officeDocument/2006/relationships/slideMaster" Target="../slideMasters/slideMaster9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2" Type="http://schemas.openxmlformats.org/officeDocument/2006/relationships/tags" Target="../tags/tag236.xml"/><Relationship Id="rId1" Type="http://schemas.openxmlformats.org/officeDocument/2006/relationships/vmlDrawing" Target="../drawings/vmlDrawing59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59.bin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0.xml"/><Relationship Id="rId7" Type="http://schemas.openxmlformats.org/officeDocument/2006/relationships/image" Target="../media/image2.emf"/><Relationship Id="rId2" Type="http://schemas.openxmlformats.org/officeDocument/2006/relationships/tags" Target="../tags/tag254.xml"/><Relationship Id="rId1" Type="http://schemas.openxmlformats.org/officeDocument/2006/relationships/vmlDrawing" Target="../drawings/vmlDrawing61.vml"/><Relationship Id="rId6" Type="http://schemas.openxmlformats.org/officeDocument/2006/relationships/oleObject" Target="../embeddings/oleObject61.bin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tags" Target="../tags/tag256.xml"/><Relationship Id="rId2" Type="http://schemas.openxmlformats.org/officeDocument/2006/relationships/tags" Target="../tags/tag255.xml"/><Relationship Id="rId1" Type="http://schemas.openxmlformats.org/officeDocument/2006/relationships/vmlDrawing" Target="../drawings/vmlDrawing62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62.bin"/><Relationship Id="rId4" Type="http://schemas.openxmlformats.org/officeDocument/2006/relationships/slideMaster" Target="../slideMasters/slideMaster10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tags" Target="../tags/tag258.xml"/><Relationship Id="rId2" Type="http://schemas.openxmlformats.org/officeDocument/2006/relationships/tags" Target="../tags/tag257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63.bin"/><Relationship Id="rId4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image" Target="../media/image8.png"/><Relationship Id="rId2" Type="http://schemas.openxmlformats.org/officeDocument/2006/relationships/tags" Target="../tags/tag26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0.xml"/><Relationship Id="rId2" Type="http://schemas.openxmlformats.org/officeDocument/2006/relationships/tags" Target="../tags/tag259.xml"/><Relationship Id="rId1" Type="http://schemas.openxmlformats.org/officeDocument/2006/relationships/vmlDrawing" Target="../drawings/vmlDrawing64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64.bin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1.xml"/><Relationship Id="rId7" Type="http://schemas.openxmlformats.org/officeDocument/2006/relationships/image" Target="../media/image2.emf"/><Relationship Id="rId2" Type="http://schemas.openxmlformats.org/officeDocument/2006/relationships/tags" Target="../tags/tag277.xml"/><Relationship Id="rId1" Type="http://schemas.openxmlformats.org/officeDocument/2006/relationships/vmlDrawing" Target="../drawings/vmlDrawing66.vml"/><Relationship Id="rId6" Type="http://schemas.openxmlformats.org/officeDocument/2006/relationships/oleObject" Target="../embeddings/oleObject66.bin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tags" Target="../tags/tag279.xml"/><Relationship Id="rId2" Type="http://schemas.openxmlformats.org/officeDocument/2006/relationships/tags" Target="../tags/tag278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67.bin"/><Relationship Id="rId4" Type="http://schemas.openxmlformats.org/officeDocument/2006/relationships/slideMaster" Target="../slideMasters/slideMaster1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tags" Target="../tags/tag281.xml"/><Relationship Id="rId2" Type="http://schemas.openxmlformats.org/officeDocument/2006/relationships/tags" Target="../tags/tag280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68.bin"/><Relationship Id="rId4" Type="http://schemas.openxmlformats.org/officeDocument/2006/relationships/slideMaster" Target="../slideMasters/slideMaster1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1.xml"/><Relationship Id="rId2" Type="http://schemas.openxmlformats.org/officeDocument/2006/relationships/tags" Target="../tags/tag282.xml"/><Relationship Id="rId1" Type="http://schemas.openxmlformats.org/officeDocument/2006/relationships/vmlDrawing" Target="../drawings/vmlDrawing69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69.bin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2.xml"/><Relationship Id="rId7" Type="http://schemas.openxmlformats.org/officeDocument/2006/relationships/image" Target="../media/image2.emf"/><Relationship Id="rId2" Type="http://schemas.openxmlformats.org/officeDocument/2006/relationships/tags" Target="../tags/tag300.xml"/><Relationship Id="rId1" Type="http://schemas.openxmlformats.org/officeDocument/2006/relationships/vmlDrawing" Target="../drawings/vmlDrawing71.vml"/><Relationship Id="rId6" Type="http://schemas.openxmlformats.org/officeDocument/2006/relationships/oleObject" Target="../embeddings/oleObject71.bin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tags" Target="../tags/tag302.xml"/><Relationship Id="rId2" Type="http://schemas.openxmlformats.org/officeDocument/2006/relationships/tags" Target="../tags/tag301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72.bin"/><Relationship Id="rId4" Type="http://schemas.openxmlformats.org/officeDocument/2006/relationships/slideMaster" Target="../slideMasters/slideMaster1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tags" Target="../tags/tag304.xml"/><Relationship Id="rId2" Type="http://schemas.openxmlformats.org/officeDocument/2006/relationships/tags" Target="../tags/tag303.xml"/><Relationship Id="rId1" Type="http://schemas.openxmlformats.org/officeDocument/2006/relationships/vmlDrawing" Target="../drawings/vmlDrawing73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73.bin"/><Relationship Id="rId4" Type="http://schemas.openxmlformats.org/officeDocument/2006/relationships/slideMaster" Target="../slideMasters/slideMaster1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2.xml"/><Relationship Id="rId2" Type="http://schemas.openxmlformats.org/officeDocument/2006/relationships/tags" Target="../tags/tag305.xml"/><Relationship Id="rId1" Type="http://schemas.openxmlformats.org/officeDocument/2006/relationships/vmlDrawing" Target="../drawings/vmlDrawing74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74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Freeform 406"/>
          <p:cNvSpPr>
            <a:spLocks/>
          </p:cNvSpPr>
          <p:nvPr/>
        </p:nvSpPr>
        <p:spPr bwMode="auto">
          <a:xfrm>
            <a:off x="9314574" y="2548709"/>
            <a:ext cx="2634539" cy="4172766"/>
          </a:xfrm>
          <a:custGeom>
            <a:avLst/>
            <a:gdLst>
              <a:gd name="T0" fmla="*/ 1665 w 1665"/>
              <a:gd name="T1" fmla="*/ 0 h 2839"/>
              <a:gd name="T2" fmla="*/ 0 w 1665"/>
              <a:gd name="T3" fmla="*/ 2839 h 2839"/>
              <a:gd name="T4" fmla="*/ 1665 w 1665"/>
              <a:gd name="T5" fmla="*/ 2839 h 2839"/>
              <a:gd name="T6" fmla="*/ 1665 w 1665"/>
              <a:gd name="T7" fmla="*/ 0 h 2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65" h="2839">
                <a:moveTo>
                  <a:pt x="1665" y="0"/>
                </a:moveTo>
                <a:lnTo>
                  <a:pt x="0" y="2839"/>
                </a:lnTo>
                <a:lnTo>
                  <a:pt x="1665" y="2839"/>
                </a:lnTo>
                <a:lnTo>
                  <a:pt x="166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9618" tIns="44809" rIns="89618" bIns="44809" numCol="1" anchor="t" anchorCtr="0" compatLnSpc="1">
            <a:prstTxWarp prst="textNoShape">
              <a:avLst/>
            </a:prstTxWarp>
          </a:bodyPr>
          <a:lstStyle/>
          <a:p>
            <a:pPr defTabSz="896203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3" y="-8441"/>
            <a:ext cx="7617793" cy="6729919"/>
          </a:xfrm>
          <a:custGeom>
            <a:avLst/>
            <a:gdLst>
              <a:gd name="connsiteX0" fmla="*/ 74 w 7772638"/>
              <a:gd name="connsiteY0" fmla="*/ 0 h 6866616"/>
              <a:gd name="connsiteX1" fmla="*/ 7772638 w 7772638"/>
              <a:gd name="connsiteY1" fmla="*/ 0 h 6866616"/>
              <a:gd name="connsiteX2" fmla="*/ 3789766 w 7772638"/>
              <a:gd name="connsiteY2" fmla="*/ 6866616 h 6866616"/>
              <a:gd name="connsiteX3" fmla="*/ 0 w 7772638"/>
              <a:gd name="connsiteY3" fmla="*/ 6866616 h 6866616"/>
              <a:gd name="connsiteX4" fmla="*/ 0 w 7772638"/>
              <a:gd name="connsiteY4" fmla="*/ 6863442 h 6866616"/>
              <a:gd name="connsiteX5" fmla="*/ 0 w 7772638"/>
              <a:gd name="connsiteY5" fmla="*/ 1 h 6866616"/>
              <a:gd name="connsiteX6" fmla="*/ 74 w 7772638"/>
              <a:gd name="connsiteY6" fmla="*/ 0 h 6866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72638" h="6866616">
                <a:moveTo>
                  <a:pt x="74" y="0"/>
                </a:moveTo>
                <a:lnTo>
                  <a:pt x="7772638" y="0"/>
                </a:lnTo>
                <a:lnTo>
                  <a:pt x="3789766" y="6866616"/>
                </a:lnTo>
                <a:lnTo>
                  <a:pt x="0" y="6866616"/>
                </a:lnTo>
                <a:lnTo>
                  <a:pt x="0" y="6863442"/>
                </a:lnTo>
                <a:lnTo>
                  <a:pt x="0" y="1"/>
                </a:lnTo>
                <a:lnTo>
                  <a:pt x="7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29" dirty="0">
              <a:solidFill>
                <a:srgbClr val="FFFFFF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4392953" y="-8441"/>
            <a:ext cx="3021642" cy="5228141"/>
          </a:xfrm>
          <a:prstGeom prst="line">
            <a:avLst/>
          </a:prstGeom>
          <a:noFill/>
          <a:ln w="158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doc id"/>
          <p:cNvSpPr txBox="1">
            <a:spLocks noChangeArrowheads="1"/>
          </p:cNvSpPr>
          <p:nvPr/>
        </p:nvSpPr>
        <p:spPr bwMode="auto">
          <a:xfrm>
            <a:off x="11259050" y="36514"/>
            <a:ext cx="393717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sz="1067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314" name="Title"/>
          <p:cNvSpPr>
            <a:spLocks noGrp="1" noChangeArrowheads="1"/>
          </p:cNvSpPr>
          <p:nvPr>
            <p:ph type="ctrTitle"/>
          </p:nvPr>
        </p:nvSpPr>
        <p:spPr bwMode="gray">
          <a:xfrm>
            <a:off x="475488" y="231862"/>
            <a:ext cx="5461762" cy="121879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lang="x-none" sz="4400" b="0" baseline="0">
                <a:solidFill>
                  <a:schemeClr val="accent3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 smtClean="0"/>
              <a:t>Click to edit Master title style</a:t>
            </a:r>
            <a:endParaRPr lang="x-none" noProof="0" dirty="0" smtClean="0"/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475488" y="3410712"/>
            <a:ext cx="3631375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400" cap="none" baseline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 smtClean="0"/>
              <a:t>Click to edit Master subtitle style</a:t>
            </a:r>
            <a:endParaRPr lang="x-none" noProof="0" dirty="0" smtClean="0"/>
          </a:p>
        </p:txBody>
      </p:sp>
      <p:sp>
        <p:nvSpPr>
          <p:cNvPr id="26" name="Disclaimer-English (United States)"/>
          <p:cNvSpPr>
            <a:spLocks noChangeArrowheads="1"/>
          </p:cNvSpPr>
          <p:nvPr/>
        </p:nvSpPr>
        <p:spPr bwMode="black">
          <a:xfrm>
            <a:off x="475488" y="6062472"/>
            <a:ext cx="3017012" cy="380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r>
              <a:rPr lang="en-GB" sz="800" dirty="0" smtClean="0">
                <a:solidFill>
                  <a:srgbClr val="FFFFFF">
                    <a:alpha val="50000"/>
                  </a:srgbClr>
                </a:solidFill>
                <a:latin typeface="Arial"/>
              </a:rPr>
              <a:t>Confidential and proprietary: Any use of this material without specific permission of McKinsey &amp; Company is strictly prohibited</a:t>
            </a:r>
            <a:endParaRPr lang="en-GB" sz="800" dirty="0">
              <a:solidFill>
                <a:srgbClr val="FFFFFF">
                  <a:alpha val="50000"/>
                </a:srgbClr>
              </a:solidFill>
              <a:latin typeface="Arial"/>
            </a:endParaRPr>
          </a:p>
        </p:txBody>
      </p:sp>
      <p:sp>
        <p:nvSpPr>
          <p:cNvPr id="2" name="Working Draft Text" hidden="1"/>
          <p:cNvSpPr txBox="1"/>
          <p:nvPr/>
        </p:nvSpPr>
        <p:spPr>
          <a:xfrm>
            <a:off x="2540000" y="304800"/>
            <a:ext cx="99386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1" dirty="0" smtClean="0">
                <a:solidFill>
                  <a:srgbClr val="000000"/>
                </a:solidFill>
              </a:rPr>
              <a:t>WORKING DRAFT</a:t>
            </a:r>
          </a:p>
        </p:txBody>
      </p:sp>
      <p:sp>
        <p:nvSpPr>
          <p:cNvPr id="7" name="Working Draft" hidden="1"/>
          <p:cNvSpPr txBox="1"/>
          <p:nvPr/>
        </p:nvSpPr>
        <p:spPr>
          <a:xfrm>
            <a:off x="2540000" y="457200"/>
            <a:ext cx="3122650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smtClean="0">
                <a:solidFill>
                  <a:srgbClr val="000000"/>
                </a:solidFill>
              </a:rPr>
              <a:t>Last Modified 11/7/2017 10:19 AM W. Europe Standard Time</a:t>
            </a:r>
            <a:endParaRPr lang="en-US" sz="900" dirty="0" smtClean="0">
              <a:solidFill>
                <a:srgbClr val="000000"/>
              </a:solidFill>
            </a:endParaRPr>
          </a:p>
        </p:txBody>
      </p:sp>
      <p:sp>
        <p:nvSpPr>
          <p:cNvPr id="8" name="Printed" hidden="1"/>
          <p:cNvSpPr txBox="1"/>
          <p:nvPr/>
        </p:nvSpPr>
        <p:spPr>
          <a:xfrm>
            <a:off x="2540000" y="609600"/>
            <a:ext cx="2866169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smtClean="0">
                <a:solidFill>
                  <a:srgbClr val="000000"/>
                </a:solidFill>
              </a:rPr>
              <a:t>Printed 10/20/2017 11:58 AM W. Europe Standard Time</a:t>
            </a:r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8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act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9" y="230189"/>
            <a:ext cx="5461762" cy="121879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406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act Slide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2064" y="0"/>
            <a:ext cx="8007049" cy="6728033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think-cell Slide" r:id="rId6" imgW="439" imgH="438" progId="TCLayout.ActiveDocument.1">
                  <p:embed/>
                </p:oleObj>
              </mc:Choice>
              <mc:Fallback>
                <p:oleObj name="think-cell Slide" r:id="rId6" imgW="439" imgH="43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Freeform 180"/>
          <p:cNvSpPr>
            <a:spLocks/>
          </p:cNvSpPr>
          <p:nvPr/>
        </p:nvSpPr>
        <p:spPr bwMode="auto">
          <a:xfrm>
            <a:off x="3112" y="0"/>
            <a:ext cx="7941554" cy="6738716"/>
          </a:xfrm>
          <a:custGeom>
            <a:avLst/>
            <a:gdLst>
              <a:gd name="T0" fmla="*/ 2917 w 2917"/>
              <a:gd name="T1" fmla="*/ 0 h 2476"/>
              <a:gd name="T2" fmla="*/ 0 w 2917"/>
              <a:gd name="T3" fmla="*/ 0 h 2476"/>
              <a:gd name="T4" fmla="*/ 0 w 2917"/>
              <a:gd name="T5" fmla="*/ 2476 h 2476"/>
              <a:gd name="T6" fmla="*/ 1480 w 2917"/>
              <a:gd name="T7" fmla="*/ 2476 h 2476"/>
              <a:gd name="T8" fmla="*/ 2917 w 2917"/>
              <a:gd name="T9" fmla="*/ 0 h 2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17" h="2476">
                <a:moveTo>
                  <a:pt x="2917" y="0"/>
                </a:moveTo>
                <a:lnTo>
                  <a:pt x="0" y="0"/>
                </a:lnTo>
                <a:lnTo>
                  <a:pt x="0" y="2476"/>
                </a:lnTo>
                <a:lnTo>
                  <a:pt x="1480" y="2476"/>
                </a:lnTo>
                <a:lnTo>
                  <a:pt x="29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18" tIns="44809" rIns="89618" bIns="44809" numCol="1" anchor="t" anchorCtr="0" compatLnSpc="1">
            <a:prstTxWarp prst="textNoShape">
              <a:avLst/>
            </a:prstTxWarp>
          </a:bodyPr>
          <a:lstStyle/>
          <a:p>
            <a:endParaRPr lang="en-US" sz="1729" dirty="0">
              <a:solidFill>
                <a:srgbClr val="000000"/>
              </a:solidFill>
            </a:endParaRPr>
          </a:p>
        </p:txBody>
      </p:sp>
      <p:sp>
        <p:nvSpPr>
          <p:cNvPr id="15" name="Freeform 182"/>
          <p:cNvSpPr>
            <a:spLocks/>
          </p:cNvSpPr>
          <p:nvPr/>
        </p:nvSpPr>
        <p:spPr bwMode="auto">
          <a:xfrm>
            <a:off x="3115" y="4460345"/>
            <a:ext cx="1355345" cy="2264382"/>
          </a:xfrm>
          <a:custGeom>
            <a:avLst/>
            <a:gdLst>
              <a:gd name="T0" fmla="*/ 0 w 496"/>
              <a:gd name="T1" fmla="*/ 0 h 832"/>
              <a:gd name="T2" fmla="*/ 496 w 496"/>
              <a:gd name="T3" fmla="*/ 832 h 832"/>
              <a:gd name="T4" fmla="*/ 0 w 496"/>
              <a:gd name="T5" fmla="*/ 832 h 832"/>
              <a:gd name="T6" fmla="*/ 0 w 496"/>
              <a:gd name="T7" fmla="*/ 0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6" h="832">
                <a:moveTo>
                  <a:pt x="0" y="0"/>
                </a:moveTo>
                <a:lnTo>
                  <a:pt x="496" y="832"/>
                </a:lnTo>
                <a:lnTo>
                  <a:pt x="0" y="83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89618" tIns="44809" rIns="89618" bIns="44809" numCol="1" anchor="t" anchorCtr="0" compatLnSpc="1">
            <a:prstTxWarp prst="textNoShape">
              <a:avLst/>
            </a:prstTxWarp>
          </a:bodyPr>
          <a:lstStyle/>
          <a:p>
            <a:endParaRPr lang="en-US" sz="1729" dirty="0">
              <a:solidFill>
                <a:srgbClr val="000000"/>
              </a:solidFill>
            </a:endParaRPr>
          </a:p>
        </p:txBody>
      </p:sp>
      <p:sp>
        <p:nvSpPr>
          <p:cNvPr id="16" name="Freeform 181"/>
          <p:cNvSpPr>
            <a:spLocks/>
          </p:cNvSpPr>
          <p:nvPr/>
        </p:nvSpPr>
        <p:spPr bwMode="auto">
          <a:xfrm>
            <a:off x="9019706" y="1588564"/>
            <a:ext cx="2940459" cy="5132911"/>
          </a:xfrm>
          <a:custGeom>
            <a:avLst/>
            <a:gdLst>
              <a:gd name="T0" fmla="*/ 793 w 793"/>
              <a:gd name="T1" fmla="*/ 0 h 1388"/>
              <a:gd name="T2" fmla="*/ 0 w 793"/>
              <a:gd name="T3" fmla="*/ 1388 h 1388"/>
              <a:gd name="T4" fmla="*/ 793 w 793"/>
              <a:gd name="T5" fmla="*/ 1388 h 1388"/>
              <a:gd name="T6" fmla="*/ 793 w 793"/>
              <a:gd name="T7" fmla="*/ 0 h 1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93" h="1388">
                <a:moveTo>
                  <a:pt x="793" y="0"/>
                </a:moveTo>
                <a:lnTo>
                  <a:pt x="0" y="1388"/>
                </a:lnTo>
                <a:lnTo>
                  <a:pt x="793" y="1388"/>
                </a:lnTo>
                <a:lnTo>
                  <a:pt x="7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9618" tIns="44809" rIns="89618" bIns="44809" numCol="1" anchor="t" anchorCtr="0" compatLnSpc="1">
            <a:prstTxWarp prst="textNoShape">
              <a:avLst/>
            </a:prstTxWarp>
          </a:bodyPr>
          <a:lstStyle/>
          <a:p>
            <a:endParaRPr lang="en-US" sz="1729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9" y="230189"/>
            <a:ext cx="5461762" cy="121879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defRPr sz="4400">
                <a:solidFill>
                  <a:schemeClr val="accent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lide Number"/>
          <p:cNvSpPr txBox="1">
            <a:spLocks/>
          </p:cNvSpPr>
          <p:nvPr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fld id="{42C328C1-A84F-4A39-A664-DBA00541A8C6}" type="slidenum">
              <a:rPr sz="800" smtClean="0">
                <a:solidFill>
                  <a:srgbClr val="00ADEF"/>
                </a:solidFill>
              </a:rPr>
              <a:pPr/>
              <a:t>‹#›</a:t>
            </a:fld>
            <a:endParaRPr sz="800" dirty="0">
              <a:solidFill>
                <a:srgbClr val="00ADEF"/>
              </a:solidFill>
            </a:endParaRPr>
          </a:p>
        </p:txBody>
      </p:sp>
      <p:sp>
        <p:nvSpPr>
          <p:cNvPr id="11" name="SlideLogoText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10272622" y="6508272"/>
            <a:ext cx="1013098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1193860"/>
            <a:r>
              <a:rPr lang="en-US" sz="800" dirty="0" smtClean="0">
                <a:solidFill>
                  <a:srgbClr val="00ADEF"/>
                </a:solidFill>
              </a:rPr>
              <a:t>McKinsey &amp; Company</a:t>
            </a:r>
          </a:p>
        </p:txBody>
      </p:sp>
    </p:spTree>
    <p:extLst>
      <p:ext uri="{BB962C8B-B14F-4D97-AF65-F5344CB8AC3E}">
        <p14:creationId xmlns:p14="http://schemas.microsoft.com/office/powerpoint/2010/main" val="1497770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act Slide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39200" y="2815771"/>
            <a:ext cx="3101220" cy="3908986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-1048" y="317"/>
            <a:ext cx="11951208" cy="6720840"/>
          </a:xfrm>
          <a:custGeom>
            <a:avLst/>
            <a:gdLst>
              <a:gd name="connsiteX0" fmla="*/ 0 w 11949112"/>
              <a:gd name="connsiteY0" fmla="*/ 0 h 6743150"/>
              <a:gd name="connsiteX1" fmla="*/ 11949112 w 11949112"/>
              <a:gd name="connsiteY1" fmla="*/ 0 h 6743150"/>
              <a:gd name="connsiteX2" fmla="*/ 11949112 w 11949112"/>
              <a:gd name="connsiteY2" fmla="*/ 1679583 h 6743150"/>
              <a:gd name="connsiteX3" fmla="*/ 11914343 w 11949112"/>
              <a:gd name="connsiteY3" fmla="*/ 1756112 h 6743150"/>
              <a:gd name="connsiteX4" fmla="*/ 9019557 w 11949112"/>
              <a:gd name="connsiteY4" fmla="*/ 6743150 h 6743150"/>
              <a:gd name="connsiteX5" fmla="*/ 155448 w 11949112"/>
              <a:gd name="connsiteY5" fmla="*/ 6743150 h 6743150"/>
              <a:gd name="connsiteX6" fmla="*/ 155448 w 11949112"/>
              <a:gd name="connsiteY6" fmla="*/ 6740994 h 6743150"/>
              <a:gd name="connsiteX7" fmla="*/ 0 w 11949112"/>
              <a:gd name="connsiteY7" fmla="*/ 6740994 h 6743150"/>
              <a:gd name="connsiteX8" fmla="*/ 0 w 11949112"/>
              <a:gd name="connsiteY8" fmla="*/ 0 h 6743150"/>
              <a:gd name="connsiteX0" fmla="*/ 0 w 11949112"/>
              <a:gd name="connsiteY0" fmla="*/ 0 h 6743150"/>
              <a:gd name="connsiteX1" fmla="*/ 11949112 w 11949112"/>
              <a:gd name="connsiteY1" fmla="*/ 0 h 6743150"/>
              <a:gd name="connsiteX2" fmla="*/ 11949112 w 11949112"/>
              <a:gd name="connsiteY2" fmla="*/ 1679583 h 6743150"/>
              <a:gd name="connsiteX3" fmla="*/ 9019557 w 11949112"/>
              <a:gd name="connsiteY3" fmla="*/ 6743150 h 6743150"/>
              <a:gd name="connsiteX4" fmla="*/ 155448 w 11949112"/>
              <a:gd name="connsiteY4" fmla="*/ 6743150 h 6743150"/>
              <a:gd name="connsiteX5" fmla="*/ 155448 w 11949112"/>
              <a:gd name="connsiteY5" fmla="*/ 6740994 h 6743150"/>
              <a:gd name="connsiteX6" fmla="*/ 0 w 11949112"/>
              <a:gd name="connsiteY6" fmla="*/ 6740994 h 6743150"/>
              <a:gd name="connsiteX7" fmla="*/ 0 w 11949112"/>
              <a:gd name="connsiteY7" fmla="*/ 0 h 6743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49112" h="6743150">
                <a:moveTo>
                  <a:pt x="0" y="0"/>
                </a:moveTo>
                <a:lnTo>
                  <a:pt x="11949112" y="0"/>
                </a:lnTo>
                <a:lnTo>
                  <a:pt x="11949112" y="1679583"/>
                </a:lnTo>
                <a:lnTo>
                  <a:pt x="9019557" y="6743150"/>
                </a:lnTo>
                <a:lnTo>
                  <a:pt x="155448" y="6743150"/>
                </a:lnTo>
                <a:lnTo>
                  <a:pt x="155448" y="6740994"/>
                </a:lnTo>
                <a:lnTo>
                  <a:pt x="0" y="674099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10120393" y="0"/>
            <a:ext cx="1828720" cy="4230523"/>
          </a:xfrm>
          <a:custGeom>
            <a:avLst/>
            <a:gdLst>
              <a:gd name="connsiteX0" fmla="*/ 0 w 1802982"/>
              <a:gd name="connsiteY0" fmla="*/ 0 h 4230523"/>
              <a:gd name="connsiteX1" fmla="*/ 170360 w 1802982"/>
              <a:gd name="connsiteY1" fmla="*/ 0 h 4230523"/>
              <a:gd name="connsiteX2" fmla="*/ 1802982 w 1802982"/>
              <a:gd name="connsiteY2" fmla="*/ 0 h 4230523"/>
              <a:gd name="connsiteX3" fmla="*/ 1802982 w 1802982"/>
              <a:gd name="connsiteY3" fmla="*/ 4230523 h 4230523"/>
              <a:gd name="connsiteX4" fmla="*/ 170360 w 1802982"/>
              <a:gd name="connsiteY4" fmla="*/ 1346762 h 4230523"/>
              <a:gd name="connsiteX5" fmla="*/ 0 w 1802982"/>
              <a:gd name="connsiteY5" fmla="*/ 1050586 h 4230523"/>
              <a:gd name="connsiteX6" fmla="*/ 0 w 1802982"/>
              <a:gd name="connsiteY6" fmla="*/ 0 h 4230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02982" h="4230523">
                <a:moveTo>
                  <a:pt x="0" y="0"/>
                </a:moveTo>
                <a:lnTo>
                  <a:pt x="170360" y="0"/>
                </a:lnTo>
                <a:lnTo>
                  <a:pt x="1802982" y="0"/>
                </a:lnTo>
                <a:lnTo>
                  <a:pt x="1802982" y="4230523"/>
                </a:lnTo>
                <a:lnTo>
                  <a:pt x="170360" y="1346762"/>
                </a:lnTo>
                <a:lnTo>
                  <a:pt x="0" y="10505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8" y="1619250"/>
            <a:ext cx="9119362" cy="1615827"/>
          </a:xfrm>
        </p:spPr>
        <p:txBody>
          <a:bodyPr wrap="square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Slide Number"/>
          <p:cNvSpPr txBox="1">
            <a:spLocks/>
          </p:cNvSpPr>
          <p:nvPr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fld id="{42C328C1-A84F-4A39-A664-DBA00541A8C6}" type="slidenum">
              <a:rPr sz="800" smtClean="0">
                <a:solidFill>
                  <a:srgbClr val="00ADEF"/>
                </a:solidFill>
              </a:rPr>
              <a:pPr/>
              <a:t>‹#›</a:t>
            </a:fld>
            <a:endParaRPr sz="800" dirty="0">
              <a:solidFill>
                <a:srgbClr val="00ADEF"/>
              </a:solidFill>
            </a:endParaRPr>
          </a:p>
        </p:txBody>
      </p:sp>
      <p:sp>
        <p:nvSpPr>
          <p:cNvPr id="15" name="SlideLogoText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10272622" y="6508272"/>
            <a:ext cx="1013098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1193860"/>
            <a:r>
              <a:rPr lang="en-US" sz="800" dirty="0" smtClean="0">
                <a:solidFill>
                  <a:srgbClr val="00ADEF"/>
                </a:solidFill>
              </a:rPr>
              <a:t>McKinsey &amp; Company</a:t>
            </a:r>
          </a:p>
        </p:txBody>
      </p:sp>
      <p:sp>
        <p:nvSpPr>
          <p:cNvPr id="5" name="doc id"/>
          <p:cNvSpPr>
            <a:spLocks noChangeArrowheads="1"/>
          </p:cNvSpPr>
          <p:nvPr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dirty="0">
              <a:solidFill>
                <a:srgbClr val="808080"/>
              </a:solidFill>
              <a:latin typeface="Arial"/>
            </a:endParaRPr>
          </a:p>
        </p:txBody>
      </p:sp>
      <p:sp>
        <p:nvSpPr>
          <p:cNvPr id="16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417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4294967295" pos="99">
          <p15:clr>
            <a:srgbClr val="F26B43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act Slide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11771" y="2714171"/>
            <a:ext cx="3028648" cy="4010586"/>
          </a:xfrm>
          <a:prstGeom prst="rect">
            <a:avLst/>
          </a:prstGeom>
        </p:spPr>
      </p:pic>
      <p:sp>
        <p:nvSpPr>
          <p:cNvPr id="14" name="Freeform 13"/>
          <p:cNvSpPr/>
          <p:nvPr/>
        </p:nvSpPr>
        <p:spPr>
          <a:xfrm>
            <a:off x="-1048" y="317"/>
            <a:ext cx="11951208" cy="6720840"/>
          </a:xfrm>
          <a:custGeom>
            <a:avLst/>
            <a:gdLst>
              <a:gd name="connsiteX0" fmla="*/ 0 w 11949112"/>
              <a:gd name="connsiteY0" fmla="*/ 0 h 6743150"/>
              <a:gd name="connsiteX1" fmla="*/ 11949112 w 11949112"/>
              <a:gd name="connsiteY1" fmla="*/ 0 h 6743150"/>
              <a:gd name="connsiteX2" fmla="*/ 11949112 w 11949112"/>
              <a:gd name="connsiteY2" fmla="*/ 1679583 h 6743150"/>
              <a:gd name="connsiteX3" fmla="*/ 11914343 w 11949112"/>
              <a:gd name="connsiteY3" fmla="*/ 1756112 h 6743150"/>
              <a:gd name="connsiteX4" fmla="*/ 9019557 w 11949112"/>
              <a:gd name="connsiteY4" fmla="*/ 6743150 h 6743150"/>
              <a:gd name="connsiteX5" fmla="*/ 155448 w 11949112"/>
              <a:gd name="connsiteY5" fmla="*/ 6743150 h 6743150"/>
              <a:gd name="connsiteX6" fmla="*/ 155448 w 11949112"/>
              <a:gd name="connsiteY6" fmla="*/ 6740994 h 6743150"/>
              <a:gd name="connsiteX7" fmla="*/ 0 w 11949112"/>
              <a:gd name="connsiteY7" fmla="*/ 6740994 h 6743150"/>
              <a:gd name="connsiteX8" fmla="*/ 0 w 11949112"/>
              <a:gd name="connsiteY8" fmla="*/ 0 h 6743150"/>
              <a:gd name="connsiteX0" fmla="*/ 0 w 11949112"/>
              <a:gd name="connsiteY0" fmla="*/ 0 h 6743150"/>
              <a:gd name="connsiteX1" fmla="*/ 11949112 w 11949112"/>
              <a:gd name="connsiteY1" fmla="*/ 0 h 6743150"/>
              <a:gd name="connsiteX2" fmla="*/ 11949112 w 11949112"/>
              <a:gd name="connsiteY2" fmla="*/ 1679583 h 6743150"/>
              <a:gd name="connsiteX3" fmla="*/ 9019557 w 11949112"/>
              <a:gd name="connsiteY3" fmla="*/ 6743150 h 6743150"/>
              <a:gd name="connsiteX4" fmla="*/ 155448 w 11949112"/>
              <a:gd name="connsiteY4" fmla="*/ 6743150 h 6743150"/>
              <a:gd name="connsiteX5" fmla="*/ 155448 w 11949112"/>
              <a:gd name="connsiteY5" fmla="*/ 6740994 h 6743150"/>
              <a:gd name="connsiteX6" fmla="*/ 0 w 11949112"/>
              <a:gd name="connsiteY6" fmla="*/ 6740994 h 6743150"/>
              <a:gd name="connsiteX7" fmla="*/ 0 w 11949112"/>
              <a:gd name="connsiteY7" fmla="*/ 0 h 6743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49112" h="6743150">
                <a:moveTo>
                  <a:pt x="0" y="0"/>
                </a:moveTo>
                <a:lnTo>
                  <a:pt x="11949112" y="0"/>
                </a:lnTo>
                <a:lnTo>
                  <a:pt x="11949112" y="1679583"/>
                </a:lnTo>
                <a:lnTo>
                  <a:pt x="9019557" y="6743150"/>
                </a:lnTo>
                <a:lnTo>
                  <a:pt x="155448" y="6743150"/>
                </a:lnTo>
                <a:lnTo>
                  <a:pt x="155448" y="6740994"/>
                </a:lnTo>
                <a:lnTo>
                  <a:pt x="0" y="674099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0120393" y="0"/>
            <a:ext cx="1828720" cy="4230523"/>
          </a:xfrm>
          <a:custGeom>
            <a:avLst/>
            <a:gdLst>
              <a:gd name="connsiteX0" fmla="*/ 0 w 1802982"/>
              <a:gd name="connsiteY0" fmla="*/ 0 h 4230523"/>
              <a:gd name="connsiteX1" fmla="*/ 170360 w 1802982"/>
              <a:gd name="connsiteY1" fmla="*/ 0 h 4230523"/>
              <a:gd name="connsiteX2" fmla="*/ 1802982 w 1802982"/>
              <a:gd name="connsiteY2" fmla="*/ 0 h 4230523"/>
              <a:gd name="connsiteX3" fmla="*/ 1802982 w 1802982"/>
              <a:gd name="connsiteY3" fmla="*/ 4230523 h 4230523"/>
              <a:gd name="connsiteX4" fmla="*/ 170360 w 1802982"/>
              <a:gd name="connsiteY4" fmla="*/ 1346762 h 4230523"/>
              <a:gd name="connsiteX5" fmla="*/ 0 w 1802982"/>
              <a:gd name="connsiteY5" fmla="*/ 1050586 h 4230523"/>
              <a:gd name="connsiteX6" fmla="*/ 0 w 1802982"/>
              <a:gd name="connsiteY6" fmla="*/ 0 h 4230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02982" h="4230523">
                <a:moveTo>
                  <a:pt x="0" y="0"/>
                </a:moveTo>
                <a:lnTo>
                  <a:pt x="170360" y="0"/>
                </a:lnTo>
                <a:lnTo>
                  <a:pt x="1802982" y="0"/>
                </a:lnTo>
                <a:lnTo>
                  <a:pt x="1802982" y="4230523"/>
                </a:lnTo>
                <a:lnTo>
                  <a:pt x="170360" y="1346762"/>
                </a:lnTo>
                <a:lnTo>
                  <a:pt x="0" y="105058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gray">
          <a:xfrm>
            <a:off x="475489" y="230189"/>
            <a:ext cx="9119362" cy="40011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x-none" dirty="0"/>
          </a:p>
        </p:txBody>
      </p:sp>
      <p:sp>
        <p:nvSpPr>
          <p:cNvPr id="16" name="Slide Number"/>
          <p:cNvSpPr txBox="1">
            <a:spLocks/>
          </p:cNvSpPr>
          <p:nvPr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fld id="{42C328C1-A84F-4A39-A664-DBA00541A8C6}" type="slidenum">
              <a:rPr sz="800" smtClean="0">
                <a:solidFill>
                  <a:srgbClr val="00ADEF"/>
                </a:solidFill>
              </a:rPr>
              <a:pPr/>
              <a:t>‹#›</a:t>
            </a:fld>
            <a:endParaRPr sz="800" dirty="0">
              <a:solidFill>
                <a:srgbClr val="00ADEF"/>
              </a:solidFill>
            </a:endParaRPr>
          </a:p>
        </p:txBody>
      </p:sp>
      <p:sp>
        <p:nvSpPr>
          <p:cNvPr id="17" name="SlideLogoText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10272622" y="6508272"/>
            <a:ext cx="1013098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1193860"/>
            <a:r>
              <a:rPr lang="en-US" sz="800" dirty="0" smtClean="0">
                <a:solidFill>
                  <a:srgbClr val="00ADEF"/>
                </a:solidFill>
              </a:rPr>
              <a:t>McKinsey &amp; Company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76250" y="1619250"/>
            <a:ext cx="9118600" cy="161582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oc id"/>
          <p:cNvSpPr>
            <a:spLocks noChangeArrowheads="1"/>
          </p:cNvSpPr>
          <p:nvPr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dirty="0">
              <a:solidFill>
                <a:srgbClr val="80808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2154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4294967295" pos="99">
          <p15:clr>
            <a:srgbClr val="F26B43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act Slide 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6251" y="1619250"/>
            <a:ext cx="5461000" cy="161582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Slide Number"/>
          <p:cNvSpPr txBox="1">
            <a:spLocks/>
          </p:cNvSpPr>
          <p:nvPr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fld id="{42C328C1-A84F-4A39-A664-DBA00541A8C6}" type="slidenum">
              <a:rPr sz="800" smtClean="0">
                <a:solidFill>
                  <a:srgbClr val="00ADEF"/>
                </a:solidFill>
              </a:rPr>
              <a:pPr/>
              <a:t>‹#›</a:t>
            </a:fld>
            <a:endParaRPr sz="800" dirty="0">
              <a:solidFill>
                <a:srgbClr val="00ADEF"/>
              </a:solidFill>
            </a:endParaRPr>
          </a:p>
        </p:txBody>
      </p:sp>
      <p:sp>
        <p:nvSpPr>
          <p:cNvPr id="14" name="SlideLogoText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10272622" y="6508272"/>
            <a:ext cx="1013098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1193860"/>
            <a:r>
              <a:rPr lang="en-US" sz="800" dirty="0" smtClean="0">
                <a:solidFill>
                  <a:srgbClr val="00ADEF"/>
                </a:solidFill>
              </a:rPr>
              <a:t>McKinsey &amp; Company</a:t>
            </a:r>
          </a:p>
        </p:txBody>
      </p:sp>
      <p:sp>
        <p:nvSpPr>
          <p:cNvPr id="5" name="doc id"/>
          <p:cNvSpPr>
            <a:spLocks noChangeArrowheads="1"/>
          </p:cNvSpPr>
          <p:nvPr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dirty="0">
              <a:solidFill>
                <a:srgbClr val="808080"/>
              </a:solidFill>
              <a:latin typeface="Arial"/>
            </a:endParaRPr>
          </a:p>
        </p:txBody>
      </p:sp>
      <p:sp>
        <p:nvSpPr>
          <p:cNvPr id="9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7515660" y="1588"/>
            <a:ext cx="4433452" cy="6718239"/>
          </a:xfrm>
          <a:custGeom>
            <a:avLst/>
            <a:gdLst>
              <a:gd name="connsiteX0" fmla="*/ 0 w 4433452"/>
              <a:gd name="connsiteY0" fmla="*/ 0 h 6718239"/>
              <a:gd name="connsiteX1" fmla="*/ 4433452 w 4433452"/>
              <a:gd name="connsiteY1" fmla="*/ 0 h 6718239"/>
              <a:gd name="connsiteX2" fmla="*/ 4433452 w 4433452"/>
              <a:gd name="connsiteY2" fmla="*/ 6718239 h 6718239"/>
              <a:gd name="connsiteX3" fmla="*/ 32578 w 4433452"/>
              <a:gd name="connsiteY3" fmla="*/ 6718239 h 6718239"/>
              <a:gd name="connsiteX4" fmla="*/ 1977107 w 4433452"/>
              <a:gd name="connsiteY4" fmla="*/ 3360782 h 6718239"/>
              <a:gd name="connsiteX5" fmla="*/ 0 w 4433452"/>
              <a:gd name="connsiteY5" fmla="*/ 0 h 6718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3452" h="6718239">
                <a:moveTo>
                  <a:pt x="0" y="0"/>
                </a:moveTo>
                <a:lnTo>
                  <a:pt x="4433452" y="0"/>
                </a:lnTo>
                <a:lnTo>
                  <a:pt x="4433452" y="6718239"/>
                </a:lnTo>
                <a:lnTo>
                  <a:pt x="32578" y="6718239"/>
                </a:lnTo>
                <a:lnTo>
                  <a:pt x="1977107" y="3360782"/>
                </a:lnTo>
                <a:cubicBezTo>
                  <a:pt x="1303783" y="2240521"/>
                  <a:pt x="673324" y="112026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15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4294967295" pos="99">
          <p15:clr>
            <a:srgbClr val="F26B43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pact Slide 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6251" y="1619250"/>
            <a:ext cx="5461000" cy="161582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Slide Number"/>
          <p:cNvSpPr txBox="1">
            <a:spLocks/>
          </p:cNvSpPr>
          <p:nvPr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fld id="{42C328C1-A84F-4A39-A664-DBA00541A8C6}" type="slidenum">
              <a:rPr sz="800" smtClean="0">
                <a:solidFill>
                  <a:srgbClr val="00ADEF"/>
                </a:solidFill>
              </a:rPr>
              <a:pPr/>
              <a:t>‹#›</a:t>
            </a:fld>
            <a:endParaRPr sz="800" dirty="0">
              <a:solidFill>
                <a:srgbClr val="00ADEF"/>
              </a:solidFill>
            </a:endParaRPr>
          </a:p>
        </p:txBody>
      </p:sp>
      <p:sp>
        <p:nvSpPr>
          <p:cNvPr id="14" name="SlideLogoText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10272622" y="6508272"/>
            <a:ext cx="1013098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1193860"/>
            <a:r>
              <a:rPr lang="en-US" sz="800" dirty="0" smtClean="0">
                <a:solidFill>
                  <a:srgbClr val="00ADEF"/>
                </a:solidFill>
              </a:rPr>
              <a:t>McKinsey &amp; Company</a:t>
            </a:r>
          </a:p>
        </p:txBody>
      </p:sp>
      <p:sp>
        <p:nvSpPr>
          <p:cNvPr id="5" name="doc id"/>
          <p:cNvSpPr>
            <a:spLocks noChangeArrowheads="1"/>
          </p:cNvSpPr>
          <p:nvPr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dirty="0">
              <a:solidFill>
                <a:srgbClr val="808080"/>
              </a:solidFill>
              <a:latin typeface="Arial"/>
            </a:endParaRPr>
          </a:p>
        </p:txBody>
      </p:sp>
      <p:sp>
        <p:nvSpPr>
          <p:cNvPr id="9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4334952" y="0"/>
            <a:ext cx="7614160" cy="6721478"/>
          </a:xfrm>
          <a:custGeom>
            <a:avLst/>
            <a:gdLst>
              <a:gd name="connsiteX0" fmla="*/ 4896133 w 7614160"/>
              <a:gd name="connsiteY0" fmla="*/ 0 h 6721478"/>
              <a:gd name="connsiteX1" fmla="*/ 7614160 w 7614160"/>
              <a:gd name="connsiteY1" fmla="*/ 0 h 6721478"/>
              <a:gd name="connsiteX2" fmla="*/ 7614160 w 7614160"/>
              <a:gd name="connsiteY2" fmla="*/ 6721478 h 6721478"/>
              <a:gd name="connsiteX3" fmla="*/ 6950767 w 7614160"/>
              <a:gd name="connsiteY3" fmla="*/ 6721478 h 6721478"/>
              <a:gd name="connsiteX4" fmla="*/ 6950765 w 7614160"/>
              <a:gd name="connsiteY4" fmla="*/ 6721478 h 6721478"/>
              <a:gd name="connsiteX5" fmla="*/ 4896133 w 7614160"/>
              <a:gd name="connsiteY5" fmla="*/ 6721478 h 6721478"/>
              <a:gd name="connsiteX6" fmla="*/ 4896133 w 7614160"/>
              <a:gd name="connsiteY6" fmla="*/ 6718241 h 6721478"/>
              <a:gd name="connsiteX7" fmla="*/ 32578 w 7614160"/>
              <a:gd name="connsiteY7" fmla="*/ 6718241 h 6721478"/>
              <a:gd name="connsiteX8" fmla="*/ 1977107 w 7614160"/>
              <a:gd name="connsiteY8" fmla="*/ 3360784 h 6721478"/>
              <a:gd name="connsiteX9" fmla="*/ 0 w 7614160"/>
              <a:gd name="connsiteY9" fmla="*/ 2 h 6721478"/>
              <a:gd name="connsiteX10" fmla="*/ 4896133 w 7614160"/>
              <a:gd name="connsiteY10" fmla="*/ 2 h 6721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14160" h="6721478">
                <a:moveTo>
                  <a:pt x="4896133" y="0"/>
                </a:moveTo>
                <a:lnTo>
                  <a:pt x="7614160" y="0"/>
                </a:lnTo>
                <a:lnTo>
                  <a:pt x="7614160" y="6721478"/>
                </a:lnTo>
                <a:lnTo>
                  <a:pt x="6950767" y="6721478"/>
                </a:lnTo>
                <a:lnTo>
                  <a:pt x="6950765" y="6721478"/>
                </a:lnTo>
                <a:lnTo>
                  <a:pt x="4896133" y="6721478"/>
                </a:lnTo>
                <a:lnTo>
                  <a:pt x="4896133" y="6718241"/>
                </a:lnTo>
                <a:lnTo>
                  <a:pt x="32578" y="6718241"/>
                </a:lnTo>
                <a:lnTo>
                  <a:pt x="1977107" y="3360784"/>
                </a:lnTo>
                <a:cubicBezTo>
                  <a:pt x="1303783" y="2240523"/>
                  <a:pt x="673324" y="1120263"/>
                  <a:pt x="0" y="2"/>
                </a:cubicBezTo>
                <a:lnTo>
                  <a:pt x="4896133" y="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389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4294967295" pos="99">
          <p15:clr>
            <a:srgbClr val="F26B43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Background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/>
          <p:cNvSpPr txBox="1">
            <a:spLocks/>
          </p:cNvSpPr>
          <p:nvPr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fld id="{42C328C1-A84F-4A39-A664-DBA00541A8C6}" type="slidenum">
              <a:rPr sz="800" smtClean="0">
                <a:solidFill>
                  <a:srgbClr val="00ADEF"/>
                </a:solidFill>
              </a:rPr>
              <a:pPr/>
              <a:t>‹#›</a:t>
            </a:fld>
            <a:endParaRPr sz="800" dirty="0">
              <a:solidFill>
                <a:srgbClr val="00ADEF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10272622" y="6508272"/>
            <a:ext cx="1013098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1193860"/>
            <a:r>
              <a:rPr lang="en-US" sz="800" dirty="0" smtClean="0">
                <a:solidFill>
                  <a:srgbClr val="00ADEF"/>
                </a:solidFill>
              </a:rPr>
              <a:t>McKinsey &amp; Company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6250" y="1619250"/>
            <a:ext cx="9118600" cy="161582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oc id"/>
          <p:cNvSpPr>
            <a:spLocks noChangeArrowheads="1"/>
          </p:cNvSpPr>
          <p:nvPr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dirty="0">
              <a:solidFill>
                <a:srgbClr val="808080"/>
              </a:solidFill>
              <a:latin typeface="Arial"/>
            </a:endParaRPr>
          </a:p>
        </p:txBody>
      </p:sp>
      <p:sp>
        <p:nvSpPr>
          <p:cNvPr id="9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0307637" cy="400110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865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4294967295" pos="99">
          <p15:clr>
            <a:srgbClr val="F26B43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yan Backgrou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"/>
          <p:cNvSpPr txBox="1">
            <a:spLocks/>
          </p:cNvSpPr>
          <p:nvPr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fld id="{42C328C1-A84F-4A39-A664-DBA00541A8C6}" type="slidenum">
              <a:rPr sz="800" smtClean="0">
                <a:solidFill>
                  <a:srgbClr val="FFFFFF"/>
                </a:solidFill>
              </a:rPr>
              <a:pPr/>
              <a:t>‹#›</a:t>
            </a:fld>
            <a:endParaRPr sz="800" dirty="0">
              <a:solidFill>
                <a:srgbClr val="FFFFFF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10272622" y="6508272"/>
            <a:ext cx="1013098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1193860"/>
            <a:r>
              <a:rPr lang="en-US" sz="800" dirty="0" smtClean="0">
                <a:solidFill>
                  <a:srgbClr val="FFFFFF"/>
                </a:solidFill>
              </a:rPr>
              <a:t>McKinsey &amp; Company</a:t>
            </a:r>
          </a:p>
        </p:txBody>
      </p:sp>
      <p:sp>
        <p:nvSpPr>
          <p:cNvPr id="5" name="doc id"/>
          <p:cNvSpPr>
            <a:spLocks noChangeArrowheads="1"/>
          </p:cNvSpPr>
          <p:nvPr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dirty="0">
              <a:solidFill>
                <a:srgbClr val="808080"/>
              </a:solidFill>
              <a:latin typeface="Arial"/>
            </a:endParaRPr>
          </a:p>
        </p:txBody>
      </p:sp>
      <p:sp>
        <p:nvSpPr>
          <p:cNvPr id="9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613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4294967295" pos="99">
          <p15:clr>
            <a:srgbClr val="F26B43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ci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reeform 7"/>
          <p:cNvSpPr/>
          <p:nvPr/>
        </p:nvSpPr>
        <p:spPr>
          <a:xfrm>
            <a:off x="8979419" y="0"/>
            <a:ext cx="3003990" cy="5948207"/>
          </a:xfrm>
          <a:custGeom>
            <a:avLst/>
            <a:gdLst>
              <a:gd name="connsiteX0" fmla="*/ 3111190 w 3111190"/>
              <a:gd name="connsiteY0" fmla="*/ 6077415 h 6077415"/>
              <a:gd name="connsiteX1" fmla="*/ 0 w 3111190"/>
              <a:gd name="connsiteY1" fmla="*/ 780585 h 6077415"/>
              <a:gd name="connsiteX2" fmla="*/ 0 w 3111190"/>
              <a:gd name="connsiteY2" fmla="*/ 0 h 6077415"/>
              <a:gd name="connsiteX3" fmla="*/ 3055434 w 3111190"/>
              <a:gd name="connsiteY3" fmla="*/ 0 h 6077415"/>
              <a:gd name="connsiteX4" fmla="*/ 3055434 w 3111190"/>
              <a:gd name="connsiteY4" fmla="*/ 6066263 h 6077415"/>
              <a:gd name="connsiteX0" fmla="*/ 3065051 w 3065051"/>
              <a:gd name="connsiteY0" fmla="*/ 6069026 h 6069026"/>
              <a:gd name="connsiteX1" fmla="*/ 0 w 3065051"/>
              <a:gd name="connsiteY1" fmla="*/ 780585 h 6069026"/>
              <a:gd name="connsiteX2" fmla="*/ 0 w 3065051"/>
              <a:gd name="connsiteY2" fmla="*/ 0 h 6069026"/>
              <a:gd name="connsiteX3" fmla="*/ 3055434 w 3065051"/>
              <a:gd name="connsiteY3" fmla="*/ 0 h 6069026"/>
              <a:gd name="connsiteX4" fmla="*/ 3055434 w 3065051"/>
              <a:gd name="connsiteY4" fmla="*/ 6066263 h 6069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5051" h="6069026">
                <a:moveTo>
                  <a:pt x="3065051" y="6069026"/>
                </a:moveTo>
                <a:lnTo>
                  <a:pt x="0" y="780585"/>
                </a:lnTo>
                <a:lnTo>
                  <a:pt x="0" y="0"/>
                </a:lnTo>
                <a:lnTo>
                  <a:pt x="3055434" y="0"/>
                </a:lnTo>
                <a:lnTo>
                  <a:pt x="3055434" y="6066263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29" dirty="0">
              <a:solidFill>
                <a:srgbClr val="FFFFFF"/>
              </a:solidFill>
            </a:endParaRPr>
          </a:p>
        </p:txBody>
      </p:sp>
      <p:sp>
        <p:nvSpPr>
          <p:cNvPr id="9" name="Slide Number"/>
          <p:cNvSpPr txBox="1">
            <a:spLocks/>
          </p:cNvSpPr>
          <p:nvPr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fld id="{42C328C1-A84F-4A39-A664-DBA00541A8C6}" type="slidenum">
              <a:rPr sz="800" smtClean="0">
                <a:solidFill>
                  <a:srgbClr val="00ADEF"/>
                </a:solidFill>
              </a:rPr>
              <a:pPr/>
              <a:t>‹#›</a:t>
            </a:fld>
            <a:endParaRPr sz="800" dirty="0">
              <a:solidFill>
                <a:srgbClr val="00ADEF"/>
              </a:solidFill>
            </a:endParaRPr>
          </a:p>
        </p:txBody>
      </p:sp>
      <p:sp>
        <p:nvSpPr>
          <p:cNvPr id="10" name="SlideLogoText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10272622" y="6508272"/>
            <a:ext cx="1013098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1193860"/>
            <a:r>
              <a:rPr lang="en-US" sz="800" dirty="0" smtClean="0">
                <a:solidFill>
                  <a:srgbClr val="00ADEF"/>
                </a:solidFill>
              </a:rPr>
              <a:t>McKinsey &amp; Company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8" y="1619250"/>
            <a:ext cx="9119362" cy="1615827"/>
          </a:xfrm>
        </p:spPr>
        <p:txBody>
          <a:bodyPr wrap="square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oc id"/>
          <p:cNvSpPr>
            <a:spLocks noChangeArrowheads="1"/>
          </p:cNvSpPr>
          <p:nvPr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dirty="0">
              <a:solidFill>
                <a:srgbClr val="808080"/>
              </a:solidFill>
              <a:latin typeface="Arial"/>
            </a:endParaRPr>
          </a:p>
        </p:txBody>
      </p:sp>
      <p:sp>
        <p:nvSpPr>
          <p:cNvPr id="11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449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4294967295" pos="99">
          <p15:clr>
            <a:srgbClr val="F26B43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6569" y="3002930"/>
            <a:ext cx="5555974" cy="68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3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15"/>
          <p:cNvSpPr/>
          <p:nvPr/>
        </p:nvSpPr>
        <p:spPr>
          <a:xfrm>
            <a:off x="3" y="-8441"/>
            <a:ext cx="7617793" cy="6729919"/>
          </a:xfrm>
          <a:custGeom>
            <a:avLst/>
            <a:gdLst>
              <a:gd name="connsiteX0" fmla="*/ 74 w 7772638"/>
              <a:gd name="connsiteY0" fmla="*/ 0 h 6866616"/>
              <a:gd name="connsiteX1" fmla="*/ 7772638 w 7772638"/>
              <a:gd name="connsiteY1" fmla="*/ 0 h 6866616"/>
              <a:gd name="connsiteX2" fmla="*/ 3789766 w 7772638"/>
              <a:gd name="connsiteY2" fmla="*/ 6866616 h 6866616"/>
              <a:gd name="connsiteX3" fmla="*/ 0 w 7772638"/>
              <a:gd name="connsiteY3" fmla="*/ 6866616 h 6866616"/>
              <a:gd name="connsiteX4" fmla="*/ 0 w 7772638"/>
              <a:gd name="connsiteY4" fmla="*/ 6863442 h 6866616"/>
              <a:gd name="connsiteX5" fmla="*/ 0 w 7772638"/>
              <a:gd name="connsiteY5" fmla="*/ 1 h 6866616"/>
              <a:gd name="connsiteX6" fmla="*/ 74 w 7772638"/>
              <a:gd name="connsiteY6" fmla="*/ 0 h 6866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72638" h="6866616">
                <a:moveTo>
                  <a:pt x="74" y="0"/>
                </a:moveTo>
                <a:lnTo>
                  <a:pt x="7772638" y="0"/>
                </a:lnTo>
                <a:lnTo>
                  <a:pt x="3789766" y="6866616"/>
                </a:lnTo>
                <a:lnTo>
                  <a:pt x="0" y="6866616"/>
                </a:lnTo>
                <a:lnTo>
                  <a:pt x="0" y="6863442"/>
                </a:lnTo>
                <a:lnTo>
                  <a:pt x="0" y="1"/>
                </a:lnTo>
                <a:lnTo>
                  <a:pt x="7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29" dirty="0">
              <a:solidFill>
                <a:srgbClr val="FFFFFF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4392953" y="-8441"/>
            <a:ext cx="3021642" cy="5228141"/>
          </a:xfrm>
          <a:prstGeom prst="line">
            <a:avLst/>
          </a:prstGeom>
          <a:noFill/>
          <a:ln w="158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doc id"/>
          <p:cNvSpPr txBox="1">
            <a:spLocks noChangeArrowheads="1"/>
          </p:cNvSpPr>
          <p:nvPr/>
        </p:nvSpPr>
        <p:spPr bwMode="auto">
          <a:xfrm>
            <a:off x="11259050" y="36514"/>
            <a:ext cx="393717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sz="1067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314" name="Title"/>
          <p:cNvSpPr>
            <a:spLocks noGrp="1" noChangeArrowheads="1"/>
          </p:cNvSpPr>
          <p:nvPr>
            <p:ph type="ctrTitle"/>
          </p:nvPr>
        </p:nvSpPr>
        <p:spPr bwMode="gray">
          <a:xfrm>
            <a:off x="475488" y="231862"/>
            <a:ext cx="5461762" cy="121879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lang="x-none" sz="4400" b="0" baseline="0">
                <a:solidFill>
                  <a:schemeClr val="accent3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 smtClean="0"/>
              <a:t>Click to edit Master title style</a:t>
            </a:r>
            <a:endParaRPr lang="x-none" noProof="0" dirty="0" smtClean="0"/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475488" y="3410712"/>
            <a:ext cx="3631375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400" cap="none" baseline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 smtClean="0"/>
              <a:t>Click to edit Master subtitle style</a:t>
            </a:r>
            <a:endParaRPr lang="x-none" noProof="0" dirty="0" smtClean="0"/>
          </a:p>
        </p:txBody>
      </p:sp>
      <p:sp>
        <p:nvSpPr>
          <p:cNvPr id="26" name="Disclaimer-English (United States)"/>
          <p:cNvSpPr>
            <a:spLocks noChangeArrowheads="1"/>
          </p:cNvSpPr>
          <p:nvPr/>
        </p:nvSpPr>
        <p:spPr bwMode="black">
          <a:xfrm>
            <a:off x="475488" y="6062472"/>
            <a:ext cx="301701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/>
          <a:p>
            <a:r>
              <a:rPr lang="en-GB" sz="800" dirty="0" smtClean="0">
                <a:solidFill>
                  <a:srgbClr val="FFFFFF">
                    <a:alpha val="50000"/>
                  </a:srgbClr>
                </a:solidFill>
                <a:latin typeface="Arial"/>
              </a:rPr>
              <a:t>Confidential and proprietary: Any use of this material without specific permission of McKinsey &amp; Company is strictly prohibited</a:t>
            </a:r>
            <a:endParaRPr lang="en-GB" sz="800" dirty="0">
              <a:solidFill>
                <a:srgbClr val="FFFFFF">
                  <a:alpha val="50000"/>
                </a:srgbClr>
              </a:solidFill>
              <a:latin typeface="Arial"/>
            </a:endParaRPr>
          </a:p>
        </p:txBody>
      </p:sp>
      <p:pic>
        <p:nvPicPr>
          <p:cNvPr id="13" name="Picture 12"/>
          <p:cNvPicPr>
            <a:picLocks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488" y="5457236"/>
            <a:ext cx="2652215" cy="32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841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6569" y="3002930"/>
            <a:ext cx="5555974" cy="68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54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Magenta 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Rectangle 46"/>
          <p:cNvSpPr/>
          <p:nvPr/>
        </p:nvSpPr>
        <p:spPr>
          <a:xfrm>
            <a:off x="0" y="1"/>
            <a:ext cx="11949113" cy="6721474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smtClean="0">
              <a:solidFill>
                <a:srgbClr val="000000"/>
              </a:solidFill>
            </a:endParaRPr>
          </a:p>
        </p:txBody>
      </p:sp>
      <p:sp>
        <p:nvSpPr>
          <p:cNvPr id="2" name="2. Slide Title"/>
          <p:cNvSpPr>
            <a:spLocks noGrp="1"/>
          </p:cNvSpPr>
          <p:nvPr>
            <p:ph type="title" hasCustomPrompt="1"/>
          </p:nvPr>
        </p:nvSpPr>
        <p:spPr>
          <a:xfrm>
            <a:off x="315399" y="343461"/>
            <a:ext cx="11491891" cy="438582"/>
          </a:xfr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300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95000"/>
              </a:lnSpc>
              <a:spcAft>
                <a:spcPts val="1400"/>
              </a:spcAft>
              <a:buClr>
                <a:schemeClr val="tx2"/>
              </a:buClr>
            </a:pPr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 bwMode="auto">
          <a:xfrm>
            <a:off x="0" y="6410740"/>
            <a:ext cx="11949113" cy="32067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0" rIns="0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 smtClean="0">
              <a:solidFill>
                <a:srgbClr val="FFFFFF"/>
              </a:solidFill>
              <a:latin typeface="Arial Narrow" pitchFamily="34" charset="0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9925949" y="6514571"/>
            <a:ext cx="1134926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GB" sz="900" dirty="0" smtClean="0">
                <a:solidFill>
                  <a:srgbClr val="FFFFFF"/>
                </a:solidFill>
                <a:latin typeface="Arial"/>
                <a:sym typeface="Arial"/>
              </a:rPr>
              <a:t>McKinsey &amp; Company</a:t>
            </a:r>
          </a:p>
        </p:txBody>
      </p:sp>
      <p:sp>
        <p:nvSpPr>
          <p:cNvPr id="9" name="Slide Number"/>
          <p:cNvSpPr txBox="1">
            <a:spLocks/>
          </p:cNvSpPr>
          <p:nvPr/>
        </p:nvSpPr>
        <p:spPr>
          <a:xfrm>
            <a:off x="11598164" y="6511525"/>
            <a:ext cx="141064" cy="138499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fld id="{42C328C1-A84F-4A39-A664-DBA00541A8C6}" type="slidenum">
              <a:rPr lang="en-GB" sz="900" smtClean="0">
                <a:solidFill>
                  <a:srgbClr val="FFFFFF"/>
                </a:solidFill>
                <a:sym typeface="Arial"/>
              </a:rPr>
              <a:pPr/>
              <a:t>‹#›</a:t>
            </a:fld>
            <a:endParaRPr lang="en-GB" sz="900" dirty="0">
              <a:solidFill>
                <a:srgbClr val="FFFFFF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1308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2. Slide Title"/>
          <p:cNvSpPr>
            <a:spLocks noGrp="1"/>
          </p:cNvSpPr>
          <p:nvPr>
            <p:ph type="title"/>
          </p:nvPr>
        </p:nvSpPr>
        <p:spPr>
          <a:xfrm>
            <a:off x="289824" y="341949"/>
            <a:ext cx="11491891" cy="307777"/>
          </a:xfrm>
        </p:spPr>
        <p:txBody>
          <a:bodyPr/>
          <a:lstStyle>
            <a:lvl1pPr>
              <a:defRPr sz="2000">
                <a:latin typeface="Arial"/>
                <a:sym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Box 3" hidden="1"/>
          <p:cNvSpPr txBox="1"/>
          <p:nvPr/>
        </p:nvSpPr>
        <p:spPr bwMode="auto">
          <a:xfrm>
            <a:off x="10157795" y="6500784"/>
            <a:ext cx="1224694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1000" b="1" dirty="0" smtClean="0">
                <a:solidFill>
                  <a:srgbClr val="1F40E6"/>
                </a:solidFill>
                <a:latin typeface="Georgia"/>
              </a:rPr>
              <a:t>MCKINSEY DIGITAL</a:t>
            </a:r>
          </a:p>
        </p:txBody>
      </p:sp>
      <p:sp>
        <p:nvSpPr>
          <p:cNvPr id="8" name="Slide Number"/>
          <p:cNvSpPr txBox="1">
            <a:spLocks/>
          </p:cNvSpPr>
          <p:nvPr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fld id="{42C328C1-A84F-4A39-A664-DBA00541A8C6}" type="slidenum">
              <a:rPr sz="800" smtClean="0">
                <a:solidFill>
                  <a:srgbClr val="00ADEF"/>
                </a:solidFill>
              </a:rPr>
              <a:pPr/>
              <a:t>‹#›</a:t>
            </a:fld>
            <a:endParaRPr sz="800" dirty="0">
              <a:solidFill>
                <a:srgbClr val="00ADEF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10272622" y="6508272"/>
            <a:ext cx="1013098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1193860"/>
            <a:r>
              <a:rPr lang="en-US" sz="800" dirty="0" smtClean="0">
                <a:solidFill>
                  <a:srgbClr val="00ADEF"/>
                </a:solidFill>
                <a:latin typeface="Arial"/>
              </a:rPr>
              <a:t>McKinsey &amp; Company</a:t>
            </a:r>
          </a:p>
        </p:txBody>
      </p:sp>
    </p:spTree>
    <p:extLst>
      <p:ext uri="{BB962C8B-B14F-4D97-AF65-F5344CB8AC3E}">
        <p14:creationId xmlns:p14="http://schemas.microsoft.com/office/powerpoint/2010/main" val="2614137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389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" name="think-cell Slide" r:id="rId5" imgW="530" imgH="528" progId="TCLayout.ActiveDocument.1">
                  <p:embed/>
                </p:oleObj>
              </mc:Choice>
              <mc:Fallback>
                <p:oleObj name="think-cell Slide" r:id="rId5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x-none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Slide Number"/>
          <p:cNvSpPr txBox="1">
            <a:spLocks/>
          </p:cNvSpPr>
          <p:nvPr/>
        </p:nvSpPr>
        <p:spPr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fld id="{42C328C1-A84F-4A39-A664-DBA00541A8C6}" type="slidenum">
              <a:rPr lang="en-US" sz="800" smtClean="0">
                <a:solidFill>
                  <a:srgbClr val="FFFFFF"/>
                </a:solidFill>
              </a:rPr>
              <a:pPr/>
              <a:t>‹#›</a:t>
            </a:fld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16" name="SlideLogoText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272622" y="6508273"/>
            <a:ext cx="1013098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895350"/>
            <a:r>
              <a:rPr lang="en-US" sz="800" dirty="0" smtClean="0">
                <a:solidFill>
                  <a:srgbClr val="FFFFFF"/>
                </a:solidFill>
                <a:latin typeface="Arial"/>
              </a:rPr>
              <a:t>McKinsey &amp; Company</a:t>
            </a:r>
            <a:endParaRPr lang="en-US" sz="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doc id" hidden="1"/>
          <p:cNvSpPr txBox="1">
            <a:spLocks noChangeArrowheads="1"/>
          </p:cNvSpPr>
          <p:nvPr/>
        </p:nvSpPr>
        <p:spPr bwMode="white">
          <a:xfrm>
            <a:off x="10806443" y="36514"/>
            <a:ext cx="846325" cy="11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en-US" sz="800" dirty="0" smtClean="0">
              <a:solidFill>
                <a:srgbClr val="1F40E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690676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4294967295" pos="5304">
          <p15:clr>
            <a:srgbClr val="000000"/>
          </p15:clr>
        </p15:guide>
        <p15:guide id="4294967295" orient="horz" pos="570">
          <p15:clr>
            <a:srgbClr val="000000"/>
          </p15:clr>
        </p15:guide>
        <p15:guide id="4294967295" orient="horz" pos="3912">
          <p15:clr>
            <a:srgbClr val="000000"/>
          </p15:clr>
        </p15:guide>
        <p15:guide id="4294967295" pos="96">
          <p15:clr>
            <a:srgbClr val="00000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"/>
            <a:ext cx="11949113" cy="6721079"/>
          </a:xfrm>
          <a:prstGeom prst="rect">
            <a:avLst/>
          </a:prstGeom>
        </p:spPr>
      </p:pic>
      <p:pic>
        <p:nvPicPr>
          <p:cNvPr id="9" name="CustomTitle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0"/>
            <a:ext cx="11949114" cy="6721478"/>
          </a:xfrm>
          <a:prstGeom prst="rect">
            <a:avLst/>
          </a:prstGeom>
        </p:spPr>
      </p:pic>
      <p:sp>
        <p:nvSpPr>
          <p:cNvPr id="28" name="TitleRectangle"/>
          <p:cNvSpPr txBox="1">
            <a:spLocks/>
          </p:cNvSpPr>
          <p:nvPr/>
        </p:nvSpPr>
        <p:spPr>
          <a:xfrm>
            <a:off x="2779307" y="0"/>
            <a:ext cx="9167689" cy="3575976"/>
          </a:xfrm>
          <a:prstGeom prst="rect">
            <a:avLst/>
          </a:prstGeom>
          <a:solidFill>
            <a:srgbClr val="002960">
              <a:alpha val="92000"/>
            </a:srgbClr>
          </a:solidFill>
        </p:spPr>
        <p:txBody>
          <a:bodyPr vert="horz" wrap="square" lIns="216000" tIns="1440000" rIns="216000" bIns="108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0"/>
              </a:spcAft>
              <a:buFont typeface="Arial" pitchFamily="34" charset="0"/>
              <a:buNone/>
              <a:defRPr lang="x-none" sz="3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Wingdings" charset="2"/>
              <a:buNone/>
              <a:defRPr lang="x-none"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Lucida Grande"/>
              <a:buChar char="–"/>
              <a:defRPr lang="x-none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x-none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x-none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x-non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x-non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x-non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x-non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 lang="x-none"/>
            </a:pPr>
            <a:r>
              <a:rPr lang="en-US" sz="3200" baseline="0" dirty="0" smtClean="0">
                <a:solidFill>
                  <a:srgbClr val="00ADEF"/>
                </a:solidFill>
                <a:latin typeface="+mn-lt"/>
              </a:rPr>
              <a:t>
              </a:t>
            </a:r>
            <a:br>
              <a:rPr lang="en-US" sz="3200" baseline="0" dirty="0" smtClean="0">
                <a:solidFill>
                  <a:srgbClr val="00ADEF"/>
                </a:solidFill>
                <a:latin typeface="+mn-lt"/>
              </a:rPr>
            </a:br>
            <a:endParaRPr lang="en-US" sz="3200" baseline="0" dirty="0" smtClean="0">
              <a:solidFill>
                <a:srgbClr val="00ADEF"/>
              </a:solidFill>
              <a:latin typeface="+mn-lt"/>
            </a:endParaRPr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24068062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6"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Working Draft Text" hidden="1"/>
          <p:cNvSpPr txBox="1">
            <a:spLocks noChangeArrowheads="1"/>
          </p:cNvSpPr>
          <p:nvPr/>
        </p:nvSpPr>
        <p:spPr bwMode="black">
          <a:xfrm>
            <a:off x="7990646" y="6287539"/>
            <a:ext cx="3720165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800" b="1" baseline="0" dirty="0" smtClean="0">
                <a:solidFill>
                  <a:srgbClr val="FFFFFF"/>
                </a:solidFill>
                <a:latin typeface="+mn-lt"/>
              </a:rPr>
              <a:t>WORKING DRAFT</a:t>
            </a:r>
          </a:p>
        </p:txBody>
      </p:sp>
      <p:sp>
        <p:nvSpPr>
          <p:cNvPr id="6" name="Working Draft" hidden="1"/>
          <p:cNvSpPr txBox="1">
            <a:spLocks noChangeArrowheads="1"/>
          </p:cNvSpPr>
          <p:nvPr/>
        </p:nvSpPr>
        <p:spPr bwMode="black">
          <a:xfrm>
            <a:off x="7990645" y="6410649"/>
            <a:ext cx="3958467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800" baseline="0" smtClean="0">
                <a:solidFill>
                  <a:srgbClr val="FFFFFF"/>
                </a:solidFill>
                <a:latin typeface="+mn-lt"/>
              </a:rPr>
              <a:t>Last Modified 11/7/2017 10:19 AM W. Europe Standard Time</a:t>
            </a:r>
            <a:endParaRPr lang="en-US" sz="800" baseline="0" dirty="0" smtClean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/>
        </p:nvSpPr>
        <p:spPr bwMode="black">
          <a:xfrm>
            <a:off x="7990646" y="6533760"/>
            <a:ext cx="3720165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800" baseline="0" smtClean="0">
                <a:solidFill>
                  <a:srgbClr val="FFFFFF"/>
                </a:solidFill>
                <a:latin typeface="+mn-lt"/>
              </a:rPr>
              <a:t>Printed 9/6/2017 4:09 PM W. Europe Standard Time</a:t>
            </a:r>
            <a:endParaRPr lang="en-US" sz="800" baseline="0" dirty="0" smtClean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314" name="Title"/>
          <p:cNvSpPr>
            <a:spLocks noGrp="1" noChangeArrowheads="1"/>
          </p:cNvSpPr>
          <p:nvPr>
            <p:ph type="ctrTitle"/>
          </p:nvPr>
        </p:nvSpPr>
        <p:spPr>
          <a:xfrm>
            <a:off x="3024489" y="1434420"/>
            <a:ext cx="8309252" cy="492443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x-none" sz="3200" b="0" baseline="0">
                <a:solidFill>
                  <a:schemeClr val="accent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 smtClean="0"/>
              <a:t>Click to edit Master title style</a:t>
            </a:r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>
          <a:xfrm>
            <a:off x="3024489" y="2819401"/>
            <a:ext cx="8309252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x-none" sz="1400" cap="all" baseline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 smtClean="0"/>
              <a:t>Click to edit Master subtitle style</a:t>
            </a:r>
          </a:p>
        </p:txBody>
      </p:sp>
      <p:sp>
        <p:nvSpPr>
          <p:cNvPr id="57" name="Document type" hidden="1"/>
          <p:cNvSpPr txBox="1">
            <a:spLocks noChangeArrowheads="1"/>
          </p:cNvSpPr>
          <p:nvPr/>
        </p:nvSpPr>
        <p:spPr bwMode="gray">
          <a:xfrm>
            <a:off x="3024489" y="3227411"/>
            <a:ext cx="8309252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1400" baseline="0" dirty="0" smtClean="0">
                <a:solidFill>
                  <a:schemeClr val="bg1"/>
                </a:solidFill>
                <a:latin typeface="+mn-lt"/>
              </a:rPr>
              <a:t>Document type | Date</a:t>
            </a:r>
          </a:p>
        </p:txBody>
      </p:sp>
      <p:sp>
        <p:nvSpPr>
          <p:cNvPr id="5" name="doc id" hidden="1"/>
          <p:cNvSpPr txBox="1">
            <a:spLocks noChangeArrowheads="1"/>
          </p:cNvSpPr>
          <p:nvPr/>
        </p:nvSpPr>
        <p:spPr bwMode="white">
          <a:xfrm>
            <a:off x="11259050" y="36514"/>
            <a:ext cx="393717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en-US" sz="800" baseline="0" dirty="0" smtClean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3" name="LogoImage"/>
          <p:cNvSpPr>
            <a:spLocks noEditPoints="1"/>
          </p:cNvSpPr>
          <p:nvPr/>
        </p:nvSpPr>
        <p:spPr bwMode="white">
          <a:xfrm>
            <a:off x="3025598" y="182926"/>
            <a:ext cx="2902766" cy="238073"/>
          </a:xfrm>
          <a:custGeom>
            <a:avLst/>
            <a:gdLst>
              <a:gd name="T0" fmla="*/ 504 w 5516"/>
              <a:gd name="T1" fmla="*/ 26 h 606"/>
              <a:gd name="T2" fmla="*/ 18 w 5516"/>
              <a:gd name="T3" fmla="*/ 22 h 606"/>
              <a:gd name="T4" fmla="*/ 140 w 5516"/>
              <a:gd name="T5" fmla="*/ 436 h 606"/>
              <a:gd name="T6" fmla="*/ 408 w 5516"/>
              <a:gd name="T7" fmla="*/ 372 h 606"/>
              <a:gd name="T8" fmla="*/ 696 w 5516"/>
              <a:gd name="T9" fmla="*/ 422 h 606"/>
              <a:gd name="T10" fmla="*/ 768 w 5516"/>
              <a:gd name="T11" fmla="*/ 196 h 606"/>
              <a:gd name="T12" fmla="*/ 1272 w 5516"/>
              <a:gd name="T13" fmla="*/ 26 h 606"/>
              <a:gd name="T14" fmla="*/ 1302 w 5516"/>
              <a:gd name="T15" fmla="*/ 338 h 606"/>
              <a:gd name="T16" fmla="*/ 1202 w 5516"/>
              <a:gd name="T17" fmla="*/ 436 h 606"/>
              <a:gd name="T18" fmla="*/ 1030 w 5516"/>
              <a:gd name="T19" fmla="*/ 10 h 606"/>
              <a:gd name="T20" fmla="*/ 960 w 5516"/>
              <a:gd name="T21" fmla="*/ 22 h 606"/>
              <a:gd name="T22" fmla="*/ 804 w 5516"/>
              <a:gd name="T23" fmla="*/ 434 h 606"/>
              <a:gd name="T24" fmla="*/ 930 w 5516"/>
              <a:gd name="T25" fmla="*/ 246 h 606"/>
              <a:gd name="T26" fmla="*/ 1658 w 5516"/>
              <a:gd name="T27" fmla="*/ 342 h 606"/>
              <a:gd name="T28" fmla="*/ 1368 w 5516"/>
              <a:gd name="T29" fmla="*/ 188 h 606"/>
              <a:gd name="T30" fmla="*/ 1514 w 5516"/>
              <a:gd name="T31" fmla="*/ 436 h 606"/>
              <a:gd name="T32" fmla="*/ 1564 w 5516"/>
              <a:gd name="T33" fmla="*/ 434 h 606"/>
              <a:gd name="T34" fmla="*/ 1904 w 5516"/>
              <a:gd name="T35" fmla="*/ 184 h 606"/>
              <a:gd name="T36" fmla="*/ 1728 w 5516"/>
              <a:gd name="T37" fmla="*/ 366 h 606"/>
              <a:gd name="T38" fmla="*/ 2102 w 5516"/>
              <a:gd name="T39" fmla="*/ 192 h 606"/>
              <a:gd name="T40" fmla="*/ 1982 w 5516"/>
              <a:gd name="T41" fmla="*/ 320 h 606"/>
              <a:gd name="T42" fmla="*/ 2478 w 5516"/>
              <a:gd name="T43" fmla="*/ 242 h 606"/>
              <a:gd name="T44" fmla="*/ 2406 w 5516"/>
              <a:gd name="T45" fmla="*/ 390 h 606"/>
              <a:gd name="T46" fmla="*/ 2234 w 5516"/>
              <a:gd name="T47" fmla="*/ 192 h 606"/>
              <a:gd name="T48" fmla="*/ 2478 w 5516"/>
              <a:gd name="T49" fmla="*/ 242 h 606"/>
              <a:gd name="T50" fmla="*/ 2928 w 5516"/>
              <a:gd name="T51" fmla="*/ 448 h 606"/>
              <a:gd name="T52" fmla="*/ 2958 w 5516"/>
              <a:gd name="T53" fmla="*/ 230 h 606"/>
              <a:gd name="T54" fmla="*/ 2716 w 5516"/>
              <a:gd name="T55" fmla="*/ 54 h 606"/>
              <a:gd name="T56" fmla="*/ 2714 w 5516"/>
              <a:gd name="T57" fmla="*/ 36 h 606"/>
              <a:gd name="T58" fmla="*/ 2928 w 5516"/>
              <a:gd name="T59" fmla="*/ 448 h 606"/>
              <a:gd name="T60" fmla="*/ 3388 w 5516"/>
              <a:gd name="T61" fmla="*/ 4 h 606"/>
              <a:gd name="T62" fmla="*/ 3396 w 5516"/>
              <a:gd name="T63" fmla="*/ 366 h 606"/>
              <a:gd name="T64" fmla="*/ 3580 w 5516"/>
              <a:gd name="T65" fmla="*/ 190 h 606"/>
              <a:gd name="T66" fmla="*/ 3502 w 5516"/>
              <a:gd name="T67" fmla="*/ 432 h 606"/>
              <a:gd name="T68" fmla="*/ 4232 w 5516"/>
              <a:gd name="T69" fmla="*/ 348 h 606"/>
              <a:gd name="T70" fmla="*/ 3858 w 5516"/>
              <a:gd name="T71" fmla="*/ 176 h 606"/>
              <a:gd name="T72" fmla="*/ 3758 w 5516"/>
              <a:gd name="T73" fmla="*/ 446 h 606"/>
              <a:gd name="T74" fmla="*/ 3990 w 5516"/>
              <a:gd name="T75" fmla="*/ 282 h 606"/>
              <a:gd name="T76" fmla="*/ 4042 w 5516"/>
              <a:gd name="T77" fmla="*/ 342 h 606"/>
              <a:gd name="T78" fmla="*/ 4134 w 5516"/>
              <a:gd name="T79" fmla="*/ 448 h 606"/>
              <a:gd name="T80" fmla="*/ 4454 w 5516"/>
              <a:gd name="T81" fmla="*/ 202 h 606"/>
              <a:gd name="T82" fmla="*/ 4284 w 5516"/>
              <a:gd name="T83" fmla="*/ 174 h 606"/>
              <a:gd name="T84" fmla="*/ 4432 w 5516"/>
              <a:gd name="T85" fmla="*/ 588 h 606"/>
              <a:gd name="T86" fmla="*/ 4792 w 5516"/>
              <a:gd name="T87" fmla="*/ 382 h 606"/>
              <a:gd name="T88" fmla="*/ 5192 w 5516"/>
              <a:gd name="T89" fmla="*/ 340 h 606"/>
              <a:gd name="T90" fmla="*/ 4902 w 5516"/>
              <a:gd name="T91" fmla="*/ 186 h 606"/>
              <a:gd name="T92" fmla="*/ 4850 w 5516"/>
              <a:gd name="T93" fmla="*/ 274 h 606"/>
              <a:gd name="T94" fmla="*/ 4742 w 5516"/>
              <a:gd name="T95" fmla="*/ 194 h 606"/>
              <a:gd name="T96" fmla="*/ 4794 w 5516"/>
              <a:gd name="T97" fmla="*/ 418 h 606"/>
              <a:gd name="T98" fmla="*/ 5004 w 5516"/>
              <a:gd name="T99" fmla="*/ 338 h 606"/>
              <a:gd name="T100" fmla="*/ 5098 w 5516"/>
              <a:gd name="T101" fmla="*/ 446 h 606"/>
              <a:gd name="T102" fmla="*/ 5418 w 5516"/>
              <a:gd name="T103" fmla="*/ 192 h 606"/>
              <a:gd name="T104" fmla="*/ 5348 w 5516"/>
              <a:gd name="T105" fmla="*/ 180 h 606"/>
              <a:gd name="T106" fmla="*/ 5254 w 5516"/>
              <a:gd name="T107" fmla="*/ 606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16" h="606">
                <a:moveTo>
                  <a:pt x="366" y="448"/>
                </a:moveTo>
                <a:cubicBezTo>
                  <a:pt x="524" y="448"/>
                  <a:pt x="524" y="448"/>
                  <a:pt x="524" y="448"/>
                </a:cubicBezTo>
                <a:cubicBezTo>
                  <a:pt x="524" y="436"/>
                  <a:pt x="524" y="436"/>
                  <a:pt x="524" y="436"/>
                </a:cubicBezTo>
                <a:cubicBezTo>
                  <a:pt x="486" y="432"/>
                  <a:pt x="470" y="414"/>
                  <a:pt x="468" y="362"/>
                </a:cubicBezTo>
                <a:cubicBezTo>
                  <a:pt x="454" y="86"/>
                  <a:pt x="454" y="86"/>
                  <a:pt x="454" y="86"/>
                </a:cubicBezTo>
                <a:cubicBezTo>
                  <a:pt x="452" y="46"/>
                  <a:pt x="470" y="30"/>
                  <a:pt x="504" y="26"/>
                </a:cubicBezTo>
                <a:cubicBezTo>
                  <a:pt x="504" y="12"/>
                  <a:pt x="504" y="12"/>
                  <a:pt x="504" y="12"/>
                </a:cubicBezTo>
                <a:cubicBezTo>
                  <a:pt x="394" y="12"/>
                  <a:pt x="394" y="12"/>
                  <a:pt x="394" y="12"/>
                </a:cubicBezTo>
                <a:cubicBezTo>
                  <a:pt x="264" y="350"/>
                  <a:pt x="264" y="350"/>
                  <a:pt x="264" y="350"/>
                </a:cubicBezTo>
                <a:cubicBezTo>
                  <a:pt x="132" y="10"/>
                  <a:pt x="132" y="10"/>
                  <a:pt x="132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22"/>
                  <a:pt x="18" y="22"/>
                  <a:pt x="18" y="22"/>
                </a:cubicBezTo>
                <a:cubicBezTo>
                  <a:pt x="40" y="26"/>
                  <a:pt x="74" y="32"/>
                  <a:pt x="72" y="84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4" y="410"/>
                  <a:pt x="38" y="430"/>
                  <a:pt x="0" y="436"/>
                </a:cubicBezTo>
                <a:cubicBezTo>
                  <a:pt x="0" y="448"/>
                  <a:pt x="0" y="448"/>
                  <a:pt x="0" y="448"/>
                </a:cubicBezTo>
                <a:cubicBezTo>
                  <a:pt x="140" y="448"/>
                  <a:pt x="140" y="448"/>
                  <a:pt x="140" y="448"/>
                </a:cubicBezTo>
                <a:cubicBezTo>
                  <a:pt x="140" y="436"/>
                  <a:pt x="140" y="436"/>
                  <a:pt x="140" y="436"/>
                </a:cubicBezTo>
                <a:cubicBezTo>
                  <a:pt x="98" y="428"/>
                  <a:pt x="84" y="414"/>
                  <a:pt x="88" y="356"/>
                </a:cubicBezTo>
                <a:cubicBezTo>
                  <a:pt x="100" y="86"/>
                  <a:pt x="100" y="86"/>
                  <a:pt x="100" y="86"/>
                </a:cubicBezTo>
                <a:cubicBezTo>
                  <a:pt x="240" y="444"/>
                  <a:pt x="240" y="444"/>
                  <a:pt x="240" y="444"/>
                </a:cubicBezTo>
                <a:cubicBezTo>
                  <a:pt x="258" y="444"/>
                  <a:pt x="258" y="444"/>
                  <a:pt x="258" y="444"/>
                </a:cubicBezTo>
                <a:cubicBezTo>
                  <a:pt x="396" y="86"/>
                  <a:pt x="396" y="86"/>
                  <a:pt x="396" y="86"/>
                </a:cubicBezTo>
                <a:cubicBezTo>
                  <a:pt x="408" y="372"/>
                  <a:pt x="408" y="372"/>
                  <a:pt x="408" y="372"/>
                </a:cubicBezTo>
                <a:cubicBezTo>
                  <a:pt x="410" y="416"/>
                  <a:pt x="398" y="430"/>
                  <a:pt x="366" y="434"/>
                </a:cubicBezTo>
                <a:lnTo>
                  <a:pt x="366" y="448"/>
                </a:lnTo>
                <a:close/>
                <a:moveTo>
                  <a:pt x="670" y="456"/>
                </a:moveTo>
                <a:cubicBezTo>
                  <a:pt x="708" y="456"/>
                  <a:pt x="756" y="440"/>
                  <a:pt x="782" y="412"/>
                </a:cubicBezTo>
                <a:cubicBezTo>
                  <a:pt x="776" y="400"/>
                  <a:pt x="776" y="400"/>
                  <a:pt x="776" y="400"/>
                </a:cubicBezTo>
                <a:cubicBezTo>
                  <a:pt x="750" y="416"/>
                  <a:pt x="722" y="422"/>
                  <a:pt x="696" y="422"/>
                </a:cubicBezTo>
                <a:cubicBezTo>
                  <a:pt x="620" y="422"/>
                  <a:pt x="592" y="358"/>
                  <a:pt x="592" y="290"/>
                </a:cubicBezTo>
                <a:cubicBezTo>
                  <a:pt x="592" y="258"/>
                  <a:pt x="600" y="236"/>
                  <a:pt x="614" y="222"/>
                </a:cubicBezTo>
                <a:cubicBezTo>
                  <a:pt x="626" y="210"/>
                  <a:pt x="646" y="204"/>
                  <a:pt x="664" y="204"/>
                </a:cubicBezTo>
                <a:cubicBezTo>
                  <a:pt x="690" y="204"/>
                  <a:pt x="722" y="214"/>
                  <a:pt x="744" y="244"/>
                </a:cubicBezTo>
                <a:cubicBezTo>
                  <a:pt x="750" y="244"/>
                  <a:pt x="750" y="244"/>
                  <a:pt x="750" y="244"/>
                </a:cubicBezTo>
                <a:cubicBezTo>
                  <a:pt x="758" y="234"/>
                  <a:pt x="766" y="212"/>
                  <a:pt x="768" y="196"/>
                </a:cubicBezTo>
                <a:cubicBezTo>
                  <a:pt x="748" y="180"/>
                  <a:pt x="720" y="172"/>
                  <a:pt x="686" y="172"/>
                </a:cubicBezTo>
                <a:cubicBezTo>
                  <a:pt x="604" y="172"/>
                  <a:pt x="544" y="246"/>
                  <a:pt x="544" y="326"/>
                </a:cubicBezTo>
                <a:cubicBezTo>
                  <a:pt x="540" y="390"/>
                  <a:pt x="576" y="456"/>
                  <a:pt x="670" y="456"/>
                </a:cubicBezTo>
                <a:moveTo>
                  <a:pt x="1272" y="98"/>
                </a:moveTo>
                <a:cubicBezTo>
                  <a:pt x="1292" y="98"/>
                  <a:pt x="1308" y="82"/>
                  <a:pt x="1308" y="62"/>
                </a:cubicBezTo>
                <a:cubicBezTo>
                  <a:pt x="1308" y="42"/>
                  <a:pt x="1292" y="26"/>
                  <a:pt x="1272" y="26"/>
                </a:cubicBezTo>
                <a:cubicBezTo>
                  <a:pt x="1252" y="26"/>
                  <a:pt x="1238" y="42"/>
                  <a:pt x="1238" y="62"/>
                </a:cubicBezTo>
                <a:cubicBezTo>
                  <a:pt x="1238" y="82"/>
                  <a:pt x="1252" y="98"/>
                  <a:pt x="1272" y="98"/>
                </a:cubicBezTo>
                <a:moveTo>
                  <a:pt x="1202" y="448"/>
                </a:moveTo>
                <a:cubicBezTo>
                  <a:pt x="1346" y="448"/>
                  <a:pt x="1346" y="448"/>
                  <a:pt x="1346" y="448"/>
                </a:cubicBezTo>
                <a:cubicBezTo>
                  <a:pt x="1346" y="436"/>
                  <a:pt x="1346" y="436"/>
                  <a:pt x="1346" y="436"/>
                </a:cubicBezTo>
                <a:cubicBezTo>
                  <a:pt x="1304" y="432"/>
                  <a:pt x="1302" y="434"/>
                  <a:pt x="1302" y="338"/>
                </a:cubicBezTo>
                <a:cubicBezTo>
                  <a:pt x="1302" y="176"/>
                  <a:pt x="1302" y="176"/>
                  <a:pt x="1302" y="176"/>
                </a:cubicBezTo>
                <a:cubicBezTo>
                  <a:pt x="1200" y="176"/>
                  <a:pt x="1200" y="176"/>
                  <a:pt x="1200" y="176"/>
                </a:cubicBezTo>
                <a:cubicBezTo>
                  <a:pt x="1200" y="188"/>
                  <a:pt x="1200" y="188"/>
                  <a:pt x="1200" y="188"/>
                </a:cubicBezTo>
                <a:cubicBezTo>
                  <a:pt x="1244" y="190"/>
                  <a:pt x="1250" y="192"/>
                  <a:pt x="1250" y="268"/>
                </a:cubicBezTo>
                <a:cubicBezTo>
                  <a:pt x="1250" y="336"/>
                  <a:pt x="1250" y="336"/>
                  <a:pt x="1250" y="336"/>
                </a:cubicBezTo>
                <a:cubicBezTo>
                  <a:pt x="1250" y="432"/>
                  <a:pt x="1248" y="432"/>
                  <a:pt x="1202" y="436"/>
                </a:cubicBezTo>
                <a:cubicBezTo>
                  <a:pt x="1178" y="434"/>
                  <a:pt x="1154" y="426"/>
                  <a:pt x="1076" y="338"/>
                </a:cubicBezTo>
                <a:cubicBezTo>
                  <a:pt x="1046" y="302"/>
                  <a:pt x="996" y="244"/>
                  <a:pt x="968" y="206"/>
                </a:cubicBezTo>
                <a:cubicBezTo>
                  <a:pt x="1062" y="102"/>
                  <a:pt x="1062" y="102"/>
                  <a:pt x="1062" y="102"/>
                </a:cubicBezTo>
                <a:cubicBezTo>
                  <a:pt x="1108" y="52"/>
                  <a:pt x="1132" y="26"/>
                  <a:pt x="1176" y="24"/>
                </a:cubicBezTo>
                <a:cubicBezTo>
                  <a:pt x="1176" y="10"/>
                  <a:pt x="1176" y="10"/>
                  <a:pt x="1176" y="10"/>
                </a:cubicBezTo>
                <a:cubicBezTo>
                  <a:pt x="1030" y="10"/>
                  <a:pt x="1030" y="10"/>
                  <a:pt x="1030" y="10"/>
                </a:cubicBezTo>
                <a:cubicBezTo>
                  <a:pt x="1030" y="22"/>
                  <a:pt x="1030" y="22"/>
                  <a:pt x="1030" y="22"/>
                </a:cubicBezTo>
                <a:cubicBezTo>
                  <a:pt x="1050" y="26"/>
                  <a:pt x="1056" y="32"/>
                  <a:pt x="1056" y="46"/>
                </a:cubicBezTo>
                <a:cubicBezTo>
                  <a:pt x="1056" y="56"/>
                  <a:pt x="1054" y="72"/>
                  <a:pt x="1026" y="102"/>
                </a:cubicBezTo>
                <a:cubicBezTo>
                  <a:pt x="910" y="230"/>
                  <a:pt x="910" y="230"/>
                  <a:pt x="910" y="230"/>
                </a:cubicBezTo>
                <a:cubicBezTo>
                  <a:pt x="910" y="148"/>
                  <a:pt x="910" y="148"/>
                  <a:pt x="910" y="148"/>
                </a:cubicBezTo>
                <a:cubicBezTo>
                  <a:pt x="910" y="36"/>
                  <a:pt x="916" y="28"/>
                  <a:pt x="960" y="22"/>
                </a:cubicBezTo>
                <a:cubicBezTo>
                  <a:pt x="960" y="8"/>
                  <a:pt x="960" y="8"/>
                  <a:pt x="960" y="8"/>
                </a:cubicBezTo>
                <a:cubicBezTo>
                  <a:pt x="804" y="8"/>
                  <a:pt x="804" y="8"/>
                  <a:pt x="804" y="8"/>
                </a:cubicBezTo>
                <a:cubicBezTo>
                  <a:pt x="804" y="22"/>
                  <a:pt x="804" y="22"/>
                  <a:pt x="804" y="22"/>
                </a:cubicBezTo>
                <a:cubicBezTo>
                  <a:pt x="852" y="26"/>
                  <a:pt x="854" y="36"/>
                  <a:pt x="854" y="148"/>
                </a:cubicBezTo>
                <a:cubicBezTo>
                  <a:pt x="854" y="300"/>
                  <a:pt x="854" y="300"/>
                  <a:pt x="854" y="300"/>
                </a:cubicBezTo>
                <a:cubicBezTo>
                  <a:pt x="854" y="422"/>
                  <a:pt x="850" y="430"/>
                  <a:pt x="804" y="434"/>
                </a:cubicBezTo>
                <a:cubicBezTo>
                  <a:pt x="804" y="446"/>
                  <a:pt x="804" y="446"/>
                  <a:pt x="804" y="446"/>
                </a:cubicBezTo>
                <a:cubicBezTo>
                  <a:pt x="960" y="446"/>
                  <a:pt x="960" y="446"/>
                  <a:pt x="960" y="446"/>
                </a:cubicBezTo>
                <a:cubicBezTo>
                  <a:pt x="960" y="434"/>
                  <a:pt x="960" y="434"/>
                  <a:pt x="960" y="434"/>
                </a:cubicBezTo>
                <a:cubicBezTo>
                  <a:pt x="910" y="428"/>
                  <a:pt x="910" y="424"/>
                  <a:pt x="910" y="292"/>
                </a:cubicBezTo>
                <a:cubicBezTo>
                  <a:pt x="910" y="268"/>
                  <a:pt x="910" y="268"/>
                  <a:pt x="910" y="268"/>
                </a:cubicBezTo>
                <a:cubicBezTo>
                  <a:pt x="930" y="246"/>
                  <a:pt x="930" y="246"/>
                  <a:pt x="930" y="246"/>
                </a:cubicBezTo>
                <a:cubicBezTo>
                  <a:pt x="982" y="310"/>
                  <a:pt x="1038" y="380"/>
                  <a:pt x="1098" y="448"/>
                </a:cubicBezTo>
                <a:cubicBezTo>
                  <a:pt x="1202" y="448"/>
                  <a:pt x="1202" y="448"/>
                  <a:pt x="1202" y="448"/>
                </a:cubicBezTo>
                <a:close/>
                <a:moveTo>
                  <a:pt x="1564" y="448"/>
                </a:moveTo>
                <a:cubicBezTo>
                  <a:pt x="1706" y="448"/>
                  <a:pt x="1706" y="448"/>
                  <a:pt x="1706" y="448"/>
                </a:cubicBezTo>
                <a:cubicBezTo>
                  <a:pt x="1706" y="436"/>
                  <a:pt x="1706" y="436"/>
                  <a:pt x="1706" y="436"/>
                </a:cubicBezTo>
                <a:cubicBezTo>
                  <a:pt x="1658" y="434"/>
                  <a:pt x="1658" y="432"/>
                  <a:pt x="1658" y="342"/>
                </a:cubicBezTo>
                <a:cubicBezTo>
                  <a:pt x="1658" y="280"/>
                  <a:pt x="1658" y="280"/>
                  <a:pt x="1658" y="280"/>
                </a:cubicBezTo>
                <a:cubicBezTo>
                  <a:pt x="1658" y="198"/>
                  <a:pt x="1612" y="172"/>
                  <a:pt x="1570" y="172"/>
                </a:cubicBezTo>
                <a:cubicBezTo>
                  <a:pt x="1534" y="172"/>
                  <a:pt x="1498" y="188"/>
                  <a:pt x="1470" y="224"/>
                </a:cubicBezTo>
                <a:cubicBezTo>
                  <a:pt x="1470" y="176"/>
                  <a:pt x="1470" y="176"/>
                  <a:pt x="1470" y="176"/>
                </a:cubicBezTo>
                <a:cubicBezTo>
                  <a:pt x="1368" y="176"/>
                  <a:pt x="1368" y="176"/>
                  <a:pt x="1368" y="176"/>
                </a:cubicBezTo>
                <a:cubicBezTo>
                  <a:pt x="1368" y="188"/>
                  <a:pt x="1368" y="188"/>
                  <a:pt x="1368" y="188"/>
                </a:cubicBezTo>
                <a:cubicBezTo>
                  <a:pt x="1412" y="190"/>
                  <a:pt x="1418" y="192"/>
                  <a:pt x="1418" y="268"/>
                </a:cubicBezTo>
                <a:cubicBezTo>
                  <a:pt x="1418" y="336"/>
                  <a:pt x="1418" y="336"/>
                  <a:pt x="1418" y="336"/>
                </a:cubicBezTo>
                <a:cubicBezTo>
                  <a:pt x="1418" y="434"/>
                  <a:pt x="1418" y="434"/>
                  <a:pt x="1370" y="436"/>
                </a:cubicBezTo>
                <a:cubicBezTo>
                  <a:pt x="1370" y="448"/>
                  <a:pt x="1370" y="448"/>
                  <a:pt x="1370" y="448"/>
                </a:cubicBezTo>
                <a:cubicBezTo>
                  <a:pt x="1514" y="448"/>
                  <a:pt x="1514" y="448"/>
                  <a:pt x="1514" y="448"/>
                </a:cubicBezTo>
                <a:cubicBezTo>
                  <a:pt x="1514" y="436"/>
                  <a:pt x="1514" y="436"/>
                  <a:pt x="1514" y="436"/>
                </a:cubicBezTo>
                <a:cubicBezTo>
                  <a:pt x="1472" y="432"/>
                  <a:pt x="1470" y="434"/>
                  <a:pt x="1470" y="338"/>
                </a:cubicBezTo>
                <a:cubicBezTo>
                  <a:pt x="1470" y="262"/>
                  <a:pt x="1470" y="262"/>
                  <a:pt x="1470" y="262"/>
                </a:cubicBezTo>
                <a:cubicBezTo>
                  <a:pt x="1470" y="236"/>
                  <a:pt x="1504" y="206"/>
                  <a:pt x="1546" y="206"/>
                </a:cubicBezTo>
                <a:cubicBezTo>
                  <a:pt x="1580" y="206"/>
                  <a:pt x="1606" y="220"/>
                  <a:pt x="1606" y="286"/>
                </a:cubicBezTo>
                <a:cubicBezTo>
                  <a:pt x="1606" y="340"/>
                  <a:pt x="1606" y="340"/>
                  <a:pt x="1606" y="340"/>
                </a:cubicBezTo>
                <a:cubicBezTo>
                  <a:pt x="1606" y="432"/>
                  <a:pt x="1602" y="432"/>
                  <a:pt x="1564" y="434"/>
                </a:cubicBezTo>
                <a:lnTo>
                  <a:pt x="1564" y="448"/>
                </a:lnTo>
                <a:close/>
                <a:moveTo>
                  <a:pt x="1776" y="222"/>
                </a:moveTo>
                <a:cubicBezTo>
                  <a:pt x="1776" y="200"/>
                  <a:pt x="1796" y="188"/>
                  <a:pt x="1822" y="188"/>
                </a:cubicBezTo>
                <a:cubicBezTo>
                  <a:pt x="1874" y="188"/>
                  <a:pt x="1896" y="236"/>
                  <a:pt x="1900" y="252"/>
                </a:cubicBezTo>
                <a:cubicBezTo>
                  <a:pt x="1912" y="252"/>
                  <a:pt x="1912" y="252"/>
                  <a:pt x="1912" y="252"/>
                </a:cubicBezTo>
                <a:cubicBezTo>
                  <a:pt x="1912" y="212"/>
                  <a:pt x="1908" y="188"/>
                  <a:pt x="1904" y="184"/>
                </a:cubicBezTo>
                <a:cubicBezTo>
                  <a:pt x="1900" y="180"/>
                  <a:pt x="1862" y="170"/>
                  <a:pt x="1824" y="170"/>
                </a:cubicBezTo>
                <a:cubicBezTo>
                  <a:pt x="1768" y="170"/>
                  <a:pt x="1734" y="206"/>
                  <a:pt x="1734" y="248"/>
                </a:cubicBezTo>
                <a:cubicBezTo>
                  <a:pt x="1734" y="340"/>
                  <a:pt x="1890" y="322"/>
                  <a:pt x="1890" y="396"/>
                </a:cubicBezTo>
                <a:cubicBezTo>
                  <a:pt x="1890" y="422"/>
                  <a:pt x="1866" y="436"/>
                  <a:pt x="1826" y="436"/>
                </a:cubicBezTo>
                <a:cubicBezTo>
                  <a:pt x="1788" y="436"/>
                  <a:pt x="1754" y="416"/>
                  <a:pt x="1744" y="366"/>
                </a:cubicBezTo>
                <a:cubicBezTo>
                  <a:pt x="1728" y="366"/>
                  <a:pt x="1728" y="366"/>
                  <a:pt x="1728" y="366"/>
                </a:cubicBezTo>
                <a:cubicBezTo>
                  <a:pt x="1728" y="386"/>
                  <a:pt x="1732" y="422"/>
                  <a:pt x="1734" y="428"/>
                </a:cubicBezTo>
                <a:cubicBezTo>
                  <a:pt x="1744" y="446"/>
                  <a:pt x="1788" y="454"/>
                  <a:pt x="1824" y="454"/>
                </a:cubicBezTo>
                <a:cubicBezTo>
                  <a:pt x="1888" y="454"/>
                  <a:pt x="1928" y="416"/>
                  <a:pt x="1928" y="372"/>
                </a:cubicBezTo>
                <a:cubicBezTo>
                  <a:pt x="1932" y="270"/>
                  <a:pt x="1776" y="286"/>
                  <a:pt x="1776" y="222"/>
                </a:cubicBezTo>
                <a:moveTo>
                  <a:pt x="2030" y="270"/>
                </a:moveTo>
                <a:cubicBezTo>
                  <a:pt x="2034" y="220"/>
                  <a:pt x="2058" y="192"/>
                  <a:pt x="2102" y="192"/>
                </a:cubicBezTo>
                <a:cubicBezTo>
                  <a:pt x="2144" y="192"/>
                  <a:pt x="2170" y="220"/>
                  <a:pt x="2172" y="270"/>
                </a:cubicBezTo>
                <a:lnTo>
                  <a:pt x="2030" y="270"/>
                </a:lnTo>
                <a:close/>
                <a:moveTo>
                  <a:pt x="2030" y="290"/>
                </a:moveTo>
                <a:cubicBezTo>
                  <a:pt x="2222" y="290"/>
                  <a:pt x="2222" y="290"/>
                  <a:pt x="2222" y="290"/>
                </a:cubicBezTo>
                <a:cubicBezTo>
                  <a:pt x="2226" y="228"/>
                  <a:pt x="2192" y="168"/>
                  <a:pt x="2114" y="168"/>
                </a:cubicBezTo>
                <a:cubicBezTo>
                  <a:pt x="2034" y="168"/>
                  <a:pt x="1982" y="232"/>
                  <a:pt x="1982" y="320"/>
                </a:cubicBezTo>
                <a:cubicBezTo>
                  <a:pt x="1982" y="388"/>
                  <a:pt x="2018" y="456"/>
                  <a:pt x="2112" y="456"/>
                </a:cubicBezTo>
                <a:cubicBezTo>
                  <a:pt x="2150" y="456"/>
                  <a:pt x="2198" y="440"/>
                  <a:pt x="2224" y="412"/>
                </a:cubicBezTo>
                <a:cubicBezTo>
                  <a:pt x="2218" y="400"/>
                  <a:pt x="2218" y="400"/>
                  <a:pt x="2218" y="400"/>
                </a:cubicBezTo>
                <a:cubicBezTo>
                  <a:pt x="2192" y="416"/>
                  <a:pt x="2164" y="422"/>
                  <a:pt x="2138" y="422"/>
                </a:cubicBezTo>
                <a:cubicBezTo>
                  <a:pt x="2058" y="420"/>
                  <a:pt x="2028" y="352"/>
                  <a:pt x="2030" y="290"/>
                </a:cubicBezTo>
                <a:moveTo>
                  <a:pt x="2478" y="242"/>
                </a:moveTo>
                <a:cubicBezTo>
                  <a:pt x="2490" y="206"/>
                  <a:pt x="2510" y="192"/>
                  <a:pt x="2528" y="192"/>
                </a:cubicBezTo>
                <a:cubicBezTo>
                  <a:pt x="2528" y="180"/>
                  <a:pt x="2528" y="180"/>
                  <a:pt x="2528" y="180"/>
                </a:cubicBezTo>
                <a:cubicBezTo>
                  <a:pt x="2430" y="180"/>
                  <a:pt x="2430" y="180"/>
                  <a:pt x="2430" y="180"/>
                </a:cubicBezTo>
                <a:cubicBezTo>
                  <a:pt x="2430" y="192"/>
                  <a:pt x="2430" y="192"/>
                  <a:pt x="2430" y="192"/>
                </a:cubicBezTo>
                <a:cubicBezTo>
                  <a:pt x="2454" y="194"/>
                  <a:pt x="2466" y="206"/>
                  <a:pt x="2458" y="234"/>
                </a:cubicBezTo>
                <a:cubicBezTo>
                  <a:pt x="2406" y="390"/>
                  <a:pt x="2406" y="390"/>
                  <a:pt x="2406" y="390"/>
                </a:cubicBezTo>
                <a:cubicBezTo>
                  <a:pt x="2354" y="270"/>
                  <a:pt x="2354" y="270"/>
                  <a:pt x="2354" y="270"/>
                </a:cubicBezTo>
                <a:cubicBezTo>
                  <a:pt x="2340" y="238"/>
                  <a:pt x="2334" y="224"/>
                  <a:pt x="2334" y="212"/>
                </a:cubicBezTo>
                <a:cubicBezTo>
                  <a:pt x="2334" y="202"/>
                  <a:pt x="2340" y="196"/>
                  <a:pt x="2360" y="192"/>
                </a:cubicBezTo>
                <a:cubicBezTo>
                  <a:pt x="2360" y="180"/>
                  <a:pt x="2360" y="180"/>
                  <a:pt x="2360" y="180"/>
                </a:cubicBezTo>
                <a:cubicBezTo>
                  <a:pt x="2234" y="180"/>
                  <a:pt x="2234" y="180"/>
                  <a:pt x="2234" y="180"/>
                </a:cubicBezTo>
                <a:cubicBezTo>
                  <a:pt x="2234" y="192"/>
                  <a:pt x="2234" y="192"/>
                  <a:pt x="2234" y="192"/>
                </a:cubicBezTo>
                <a:cubicBezTo>
                  <a:pt x="2266" y="194"/>
                  <a:pt x="2268" y="198"/>
                  <a:pt x="2310" y="292"/>
                </a:cubicBezTo>
                <a:cubicBezTo>
                  <a:pt x="2382" y="450"/>
                  <a:pt x="2382" y="450"/>
                  <a:pt x="2382" y="450"/>
                </a:cubicBezTo>
                <a:cubicBezTo>
                  <a:pt x="2358" y="512"/>
                  <a:pt x="2320" y="546"/>
                  <a:pt x="2242" y="564"/>
                </a:cubicBezTo>
                <a:cubicBezTo>
                  <a:pt x="2246" y="576"/>
                  <a:pt x="2260" y="600"/>
                  <a:pt x="2268" y="606"/>
                </a:cubicBezTo>
                <a:cubicBezTo>
                  <a:pt x="2370" y="564"/>
                  <a:pt x="2390" y="498"/>
                  <a:pt x="2426" y="396"/>
                </a:cubicBezTo>
                <a:lnTo>
                  <a:pt x="2478" y="242"/>
                </a:lnTo>
                <a:close/>
                <a:moveTo>
                  <a:pt x="2844" y="394"/>
                </a:moveTo>
                <a:cubicBezTo>
                  <a:pt x="2822" y="412"/>
                  <a:pt x="2782" y="416"/>
                  <a:pt x="2750" y="416"/>
                </a:cubicBezTo>
                <a:cubicBezTo>
                  <a:pt x="2670" y="416"/>
                  <a:pt x="2606" y="360"/>
                  <a:pt x="2606" y="284"/>
                </a:cubicBezTo>
                <a:cubicBezTo>
                  <a:pt x="2606" y="236"/>
                  <a:pt x="2626" y="206"/>
                  <a:pt x="2658" y="198"/>
                </a:cubicBezTo>
                <a:cubicBezTo>
                  <a:pt x="2698" y="266"/>
                  <a:pt x="2770" y="338"/>
                  <a:pt x="2844" y="394"/>
                </a:cubicBezTo>
                <a:moveTo>
                  <a:pt x="2928" y="448"/>
                </a:moveTo>
                <a:cubicBezTo>
                  <a:pt x="3022" y="448"/>
                  <a:pt x="3022" y="448"/>
                  <a:pt x="3022" y="448"/>
                </a:cubicBezTo>
                <a:cubicBezTo>
                  <a:pt x="3022" y="436"/>
                  <a:pt x="3022" y="436"/>
                  <a:pt x="3022" y="436"/>
                </a:cubicBezTo>
                <a:cubicBezTo>
                  <a:pt x="2992" y="432"/>
                  <a:pt x="2946" y="408"/>
                  <a:pt x="2896" y="372"/>
                </a:cubicBezTo>
                <a:cubicBezTo>
                  <a:pt x="2914" y="342"/>
                  <a:pt x="2918" y="300"/>
                  <a:pt x="2922" y="270"/>
                </a:cubicBezTo>
                <a:cubicBezTo>
                  <a:pt x="2926" y="244"/>
                  <a:pt x="2946" y="244"/>
                  <a:pt x="2958" y="242"/>
                </a:cubicBezTo>
                <a:cubicBezTo>
                  <a:pt x="2958" y="230"/>
                  <a:pt x="2958" y="230"/>
                  <a:pt x="2958" y="230"/>
                </a:cubicBezTo>
                <a:cubicBezTo>
                  <a:pt x="2834" y="230"/>
                  <a:pt x="2834" y="230"/>
                  <a:pt x="2834" y="230"/>
                </a:cubicBezTo>
                <a:cubicBezTo>
                  <a:pt x="2834" y="242"/>
                  <a:pt x="2834" y="242"/>
                  <a:pt x="2834" y="242"/>
                </a:cubicBezTo>
                <a:cubicBezTo>
                  <a:pt x="2864" y="246"/>
                  <a:pt x="2892" y="250"/>
                  <a:pt x="2892" y="294"/>
                </a:cubicBezTo>
                <a:cubicBezTo>
                  <a:pt x="2892" y="318"/>
                  <a:pt x="2888" y="342"/>
                  <a:pt x="2878" y="358"/>
                </a:cubicBezTo>
                <a:cubicBezTo>
                  <a:pt x="2770" y="274"/>
                  <a:pt x="2670" y="156"/>
                  <a:pt x="2670" y="96"/>
                </a:cubicBezTo>
                <a:cubicBezTo>
                  <a:pt x="2670" y="66"/>
                  <a:pt x="2688" y="54"/>
                  <a:pt x="2716" y="54"/>
                </a:cubicBezTo>
                <a:cubicBezTo>
                  <a:pt x="2752" y="54"/>
                  <a:pt x="2784" y="78"/>
                  <a:pt x="2800" y="124"/>
                </a:cubicBezTo>
                <a:cubicBezTo>
                  <a:pt x="2812" y="124"/>
                  <a:pt x="2812" y="124"/>
                  <a:pt x="2812" y="124"/>
                </a:cubicBezTo>
                <a:cubicBezTo>
                  <a:pt x="2810" y="42"/>
                  <a:pt x="2810" y="42"/>
                  <a:pt x="2810" y="42"/>
                </a:cubicBezTo>
                <a:cubicBezTo>
                  <a:pt x="2798" y="42"/>
                  <a:pt x="2798" y="42"/>
                  <a:pt x="2798" y="42"/>
                </a:cubicBezTo>
                <a:cubicBezTo>
                  <a:pt x="2798" y="48"/>
                  <a:pt x="2792" y="52"/>
                  <a:pt x="2788" y="52"/>
                </a:cubicBezTo>
                <a:cubicBezTo>
                  <a:pt x="2772" y="52"/>
                  <a:pt x="2752" y="36"/>
                  <a:pt x="2714" y="36"/>
                </a:cubicBezTo>
                <a:cubicBezTo>
                  <a:pt x="2672" y="36"/>
                  <a:pt x="2630" y="62"/>
                  <a:pt x="2630" y="118"/>
                </a:cubicBezTo>
                <a:cubicBezTo>
                  <a:pt x="2630" y="140"/>
                  <a:pt x="2636" y="160"/>
                  <a:pt x="2648" y="182"/>
                </a:cubicBezTo>
                <a:cubicBezTo>
                  <a:pt x="2592" y="200"/>
                  <a:pt x="2562" y="248"/>
                  <a:pt x="2562" y="304"/>
                </a:cubicBezTo>
                <a:cubicBezTo>
                  <a:pt x="2562" y="406"/>
                  <a:pt x="2640" y="460"/>
                  <a:pt x="2726" y="460"/>
                </a:cubicBezTo>
                <a:cubicBezTo>
                  <a:pt x="2780" y="460"/>
                  <a:pt x="2824" y="444"/>
                  <a:pt x="2862" y="410"/>
                </a:cubicBezTo>
                <a:cubicBezTo>
                  <a:pt x="2888" y="424"/>
                  <a:pt x="2912" y="442"/>
                  <a:pt x="2928" y="448"/>
                </a:cubicBezTo>
                <a:moveTo>
                  <a:pt x="3094" y="212"/>
                </a:moveTo>
                <a:cubicBezTo>
                  <a:pt x="3094" y="88"/>
                  <a:pt x="3154" y="20"/>
                  <a:pt x="3252" y="20"/>
                </a:cubicBezTo>
                <a:cubicBezTo>
                  <a:pt x="3328" y="20"/>
                  <a:pt x="3372" y="58"/>
                  <a:pt x="3392" y="134"/>
                </a:cubicBezTo>
                <a:cubicBezTo>
                  <a:pt x="3404" y="134"/>
                  <a:pt x="3404" y="134"/>
                  <a:pt x="3404" y="134"/>
                </a:cubicBezTo>
                <a:cubicBezTo>
                  <a:pt x="3400" y="4"/>
                  <a:pt x="3400" y="4"/>
                  <a:pt x="3400" y="4"/>
                </a:cubicBezTo>
                <a:cubicBezTo>
                  <a:pt x="3388" y="4"/>
                  <a:pt x="3388" y="4"/>
                  <a:pt x="3388" y="4"/>
                </a:cubicBezTo>
                <a:cubicBezTo>
                  <a:pt x="3384" y="14"/>
                  <a:pt x="3376" y="18"/>
                  <a:pt x="3364" y="18"/>
                </a:cubicBezTo>
                <a:cubicBezTo>
                  <a:pt x="3338" y="18"/>
                  <a:pt x="3314" y="0"/>
                  <a:pt x="3248" y="0"/>
                </a:cubicBezTo>
                <a:cubicBezTo>
                  <a:pt x="3118" y="0"/>
                  <a:pt x="3030" y="102"/>
                  <a:pt x="3030" y="242"/>
                </a:cubicBezTo>
                <a:cubicBezTo>
                  <a:pt x="3030" y="376"/>
                  <a:pt x="3110" y="460"/>
                  <a:pt x="3238" y="460"/>
                </a:cubicBezTo>
                <a:cubicBezTo>
                  <a:pt x="3320" y="460"/>
                  <a:pt x="3384" y="420"/>
                  <a:pt x="3408" y="380"/>
                </a:cubicBezTo>
                <a:cubicBezTo>
                  <a:pt x="3396" y="366"/>
                  <a:pt x="3396" y="366"/>
                  <a:pt x="3396" y="366"/>
                </a:cubicBezTo>
                <a:cubicBezTo>
                  <a:pt x="3370" y="402"/>
                  <a:pt x="3314" y="426"/>
                  <a:pt x="3256" y="426"/>
                </a:cubicBezTo>
                <a:cubicBezTo>
                  <a:pt x="3156" y="426"/>
                  <a:pt x="3094" y="340"/>
                  <a:pt x="3094" y="212"/>
                </a:cubicBezTo>
                <a:moveTo>
                  <a:pt x="3678" y="328"/>
                </a:moveTo>
                <a:cubicBezTo>
                  <a:pt x="3678" y="392"/>
                  <a:pt x="3650" y="430"/>
                  <a:pt x="3592" y="430"/>
                </a:cubicBezTo>
                <a:cubicBezTo>
                  <a:pt x="3542" y="430"/>
                  <a:pt x="3496" y="384"/>
                  <a:pt x="3496" y="292"/>
                </a:cubicBezTo>
                <a:cubicBezTo>
                  <a:pt x="3496" y="226"/>
                  <a:pt x="3528" y="190"/>
                  <a:pt x="3580" y="190"/>
                </a:cubicBezTo>
                <a:cubicBezTo>
                  <a:pt x="3628" y="192"/>
                  <a:pt x="3678" y="238"/>
                  <a:pt x="3678" y="328"/>
                </a:cubicBezTo>
                <a:moveTo>
                  <a:pt x="3732" y="312"/>
                </a:moveTo>
                <a:cubicBezTo>
                  <a:pt x="3732" y="260"/>
                  <a:pt x="3710" y="214"/>
                  <a:pt x="3672" y="190"/>
                </a:cubicBezTo>
                <a:cubicBezTo>
                  <a:pt x="3650" y="176"/>
                  <a:pt x="3620" y="168"/>
                  <a:pt x="3588" y="168"/>
                </a:cubicBezTo>
                <a:cubicBezTo>
                  <a:pt x="3502" y="168"/>
                  <a:pt x="3442" y="230"/>
                  <a:pt x="3442" y="310"/>
                </a:cubicBezTo>
                <a:cubicBezTo>
                  <a:pt x="3442" y="364"/>
                  <a:pt x="3464" y="408"/>
                  <a:pt x="3502" y="432"/>
                </a:cubicBezTo>
                <a:cubicBezTo>
                  <a:pt x="3524" y="446"/>
                  <a:pt x="3554" y="452"/>
                  <a:pt x="3586" y="452"/>
                </a:cubicBezTo>
                <a:cubicBezTo>
                  <a:pt x="3672" y="454"/>
                  <a:pt x="3732" y="394"/>
                  <a:pt x="3732" y="312"/>
                </a:cubicBezTo>
                <a:moveTo>
                  <a:pt x="4136" y="448"/>
                </a:moveTo>
                <a:cubicBezTo>
                  <a:pt x="4280" y="448"/>
                  <a:pt x="4280" y="448"/>
                  <a:pt x="4280" y="448"/>
                </a:cubicBezTo>
                <a:cubicBezTo>
                  <a:pt x="4280" y="436"/>
                  <a:pt x="4280" y="436"/>
                  <a:pt x="4280" y="436"/>
                </a:cubicBezTo>
                <a:cubicBezTo>
                  <a:pt x="4230" y="434"/>
                  <a:pt x="4232" y="426"/>
                  <a:pt x="4232" y="348"/>
                </a:cubicBezTo>
                <a:cubicBezTo>
                  <a:pt x="4232" y="276"/>
                  <a:pt x="4232" y="276"/>
                  <a:pt x="4232" y="276"/>
                </a:cubicBezTo>
                <a:cubicBezTo>
                  <a:pt x="4232" y="200"/>
                  <a:pt x="4190" y="172"/>
                  <a:pt x="4142" y="172"/>
                </a:cubicBezTo>
                <a:cubicBezTo>
                  <a:pt x="4098" y="172"/>
                  <a:pt x="4064" y="196"/>
                  <a:pt x="4038" y="232"/>
                </a:cubicBezTo>
                <a:cubicBezTo>
                  <a:pt x="4028" y="194"/>
                  <a:pt x="4000" y="172"/>
                  <a:pt x="3954" y="172"/>
                </a:cubicBezTo>
                <a:cubicBezTo>
                  <a:pt x="3916" y="172"/>
                  <a:pt x="3880" y="196"/>
                  <a:pt x="3858" y="224"/>
                </a:cubicBezTo>
                <a:cubicBezTo>
                  <a:pt x="3858" y="176"/>
                  <a:pt x="3858" y="176"/>
                  <a:pt x="3858" y="176"/>
                </a:cubicBezTo>
                <a:cubicBezTo>
                  <a:pt x="3756" y="176"/>
                  <a:pt x="3756" y="176"/>
                  <a:pt x="3756" y="176"/>
                </a:cubicBezTo>
                <a:cubicBezTo>
                  <a:pt x="3756" y="188"/>
                  <a:pt x="3756" y="188"/>
                  <a:pt x="3756" y="188"/>
                </a:cubicBezTo>
                <a:cubicBezTo>
                  <a:pt x="3800" y="190"/>
                  <a:pt x="3806" y="192"/>
                  <a:pt x="3806" y="268"/>
                </a:cubicBezTo>
                <a:cubicBezTo>
                  <a:pt x="3806" y="346"/>
                  <a:pt x="3806" y="346"/>
                  <a:pt x="3806" y="346"/>
                </a:cubicBezTo>
                <a:cubicBezTo>
                  <a:pt x="3806" y="434"/>
                  <a:pt x="3804" y="434"/>
                  <a:pt x="3758" y="434"/>
                </a:cubicBezTo>
                <a:cubicBezTo>
                  <a:pt x="3758" y="446"/>
                  <a:pt x="3758" y="446"/>
                  <a:pt x="3758" y="446"/>
                </a:cubicBezTo>
                <a:cubicBezTo>
                  <a:pt x="3902" y="446"/>
                  <a:pt x="3902" y="446"/>
                  <a:pt x="3902" y="446"/>
                </a:cubicBezTo>
                <a:cubicBezTo>
                  <a:pt x="3902" y="434"/>
                  <a:pt x="3902" y="434"/>
                  <a:pt x="3902" y="434"/>
                </a:cubicBezTo>
                <a:cubicBezTo>
                  <a:pt x="3862" y="430"/>
                  <a:pt x="3858" y="430"/>
                  <a:pt x="3858" y="342"/>
                </a:cubicBezTo>
                <a:cubicBezTo>
                  <a:pt x="3858" y="262"/>
                  <a:pt x="3858" y="262"/>
                  <a:pt x="3858" y="262"/>
                </a:cubicBezTo>
                <a:cubicBezTo>
                  <a:pt x="3858" y="234"/>
                  <a:pt x="3894" y="204"/>
                  <a:pt x="3932" y="204"/>
                </a:cubicBezTo>
                <a:cubicBezTo>
                  <a:pt x="3974" y="204"/>
                  <a:pt x="3990" y="226"/>
                  <a:pt x="3990" y="282"/>
                </a:cubicBezTo>
                <a:cubicBezTo>
                  <a:pt x="3990" y="338"/>
                  <a:pt x="3990" y="338"/>
                  <a:pt x="3990" y="338"/>
                </a:cubicBezTo>
                <a:cubicBezTo>
                  <a:pt x="3990" y="428"/>
                  <a:pt x="3988" y="432"/>
                  <a:pt x="3950" y="436"/>
                </a:cubicBezTo>
                <a:cubicBezTo>
                  <a:pt x="3950" y="448"/>
                  <a:pt x="3950" y="448"/>
                  <a:pt x="3950" y="448"/>
                </a:cubicBezTo>
                <a:cubicBezTo>
                  <a:pt x="4086" y="448"/>
                  <a:pt x="4086" y="448"/>
                  <a:pt x="4086" y="448"/>
                </a:cubicBezTo>
                <a:cubicBezTo>
                  <a:pt x="4086" y="436"/>
                  <a:pt x="4086" y="436"/>
                  <a:pt x="4086" y="436"/>
                </a:cubicBezTo>
                <a:cubicBezTo>
                  <a:pt x="4040" y="432"/>
                  <a:pt x="4042" y="428"/>
                  <a:pt x="4042" y="342"/>
                </a:cubicBezTo>
                <a:cubicBezTo>
                  <a:pt x="4042" y="264"/>
                  <a:pt x="4042" y="264"/>
                  <a:pt x="4042" y="264"/>
                </a:cubicBezTo>
                <a:cubicBezTo>
                  <a:pt x="4042" y="236"/>
                  <a:pt x="4078" y="206"/>
                  <a:pt x="4118" y="206"/>
                </a:cubicBezTo>
                <a:cubicBezTo>
                  <a:pt x="4152" y="206"/>
                  <a:pt x="4174" y="226"/>
                  <a:pt x="4174" y="284"/>
                </a:cubicBezTo>
                <a:cubicBezTo>
                  <a:pt x="4174" y="346"/>
                  <a:pt x="4174" y="346"/>
                  <a:pt x="4174" y="346"/>
                </a:cubicBezTo>
                <a:cubicBezTo>
                  <a:pt x="4174" y="428"/>
                  <a:pt x="4174" y="432"/>
                  <a:pt x="4134" y="436"/>
                </a:cubicBezTo>
                <a:cubicBezTo>
                  <a:pt x="4134" y="448"/>
                  <a:pt x="4134" y="448"/>
                  <a:pt x="4134" y="448"/>
                </a:cubicBezTo>
                <a:lnTo>
                  <a:pt x="4136" y="448"/>
                </a:lnTo>
                <a:close/>
                <a:moveTo>
                  <a:pt x="4546" y="316"/>
                </a:moveTo>
                <a:cubicBezTo>
                  <a:pt x="4546" y="388"/>
                  <a:pt x="4516" y="432"/>
                  <a:pt x="4460" y="432"/>
                </a:cubicBezTo>
                <a:cubicBezTo>
                  <a:pt x="4424" y="432"/>
                  <a:pt x="4384" y="412"/>
                  <a:pt x="4384" y="384"/>
                </a:cubicBezTo>
                <a:cubicBezTo>
                  <a:pt x="4384" y="248"/>
                  <a:pt x="4384" y="248"/>
                  <a:pt x="4384" y="248"/>
                </a:cubicBezTo>
                <a:cubicBezTo>
                  <a:pt x="4384" y="226"/>
                  <a:pt x="4416" y="202"/>
                  <a:pt x="4454" y="202"/>
                </a:cubicBezTo>
                <a:cubicBezTo>
                  <a:pt x="4510" y="206"/>
                  <a:pt x="4546" y="248"/>
                  <a:pt x="4546" y="316"/>
                </a:cubicBezTo>
                <a:moveTo>
                  <a:pt x="4600" y="310"/>
                </a:moveTo>
                <a:cubicBezTo>
                  <a:pt x="4600" y="230"/>
                  <a:pt x="4548" y="170"/>
                  <a:pt x="4478" y="170"/>
                </a:cubicBezTo>
                <a:cubicBezTo>
                  <a:pt x="4438" y="170"/>
                  <a:pt x="4406" y="188"/>
                  <a:pt x="4384" y="214"/>
                </a:cubicBezTo>
                <a:cubicBezTo>
                  <a:pt x="4384" y="174"/>
                  <a:pt x="4384" y="174"/>
                  <a:pt x="4384" y="174"/>
                </a:cubicBezTo>
                <a:cubicBezTo>
                  <a:pt x="4284" y="174"/>
                  <a:pt x="4284" y="174"/>
                  <a:pt x="4284" y="174"/>
                </a:cubicBezTo>
                <a:cubicBezTo>
                  <a:pt x="4284" y="186"/>
                  <a:pt x="4284" y="186"/>
                  <a:pt x="4284" y="186"/>
                </a:cubicBezTo>
                <a:cubicBezTo>
                  <a:pt x="4326" y="188"/>
                  <a:pt x="4332" y="190"/>
                  <a:pt x="4332" y="280"/>
                </a:cubicBezTo>
                <a:cubicBezTo>
                  <a:pt x="4332" y="466"/>
                  <a:pt x="4332" y="466"/>
                  <a:pt x="4332" y="466"/>
                </a:cubicBezTo>
                <a:cubicBezTo>
                  <a:pt x="4332" y="564"/>
                  <a:pt x="4334" y="570"/>
                  <a:pt x="4286" y="574"/>
                </a:cubicBezTo>
                <a:cubicBezTo>
                  <a:pt x="4286" y="588"/>
                  <a:pt x="4286" y="588"/>
                  <a:pt x="4286" y="588"/>
                </a:cubicBezTo>
                <a:cubicBezTo>
                  <a:pt x="4432" y="588"/>
                  <a:pt x="4432" y="588"/>
                  <a:pt x="4432" y="588"/>
                </a:cubicBezTo>
                <a:cubicBezTo>
                  <a:pt x="4432" y="574"/>
                  <a:pt x="4432" y="574"/>
                  <a:pt x="4432" y="574"/>
                </a:cubicBezTo>
                <a:cubicBezTo>
                  <a:pt x="4380" y="572"/>
                  <a:pt x="4384" y="564"/>
                  <a:pt x="4384" y="462"/>
                </a:cubicBezTo>
                <a:cubicBezTo>
                  <a:pt x="4384" y="424"/>
                  <a:pt x="4384" y="424"/>
                  <a:pt x="4384" y="424"/>
                </a:cubicBezTo>
                <a:cubicBezTo>
                  <a:pt x="4404" y="444"/>
                  <a:pt x="4436" y="454"/>
                  <a:pt x="4466" y="454"/>
                </a:cubicBezTo>
                <a:cubicBezTo>
                  <a:pt x="4548" y="454"/>
                  <a:pt x="4600" y="392"/>
                  <a:pt x="4600" y="310"/>
                </a:cubicBezTo>
                <a:moveTo>
                  <a:pt x="4792" y="382"/>
                </a:moveTo>
                <a:cubicBezTo>
                  <a:pt x="4792" y="404"/>
                  <a:pt x="4762" y="424"/>
                  <a:pt x="4736" y="424"/>
                </a:cubicBezTo>
                <a:cubicBezTo>
                  <a:pt x="4712" y="424"/>
                  <a:pt x="4694" y="410"/>
                  <a:pt x="4694" y="378"/>
                </a:cubicBezTo>
                <a:cubicBezTo>
                  <a:pt x="4694" y="322"/>
                  <a:pt x="4752" y="328"/>
                  <a:pt x="4792" y="306"/>
                </a:cubicBezTo>
                <a:cubicBezTo>
                  <a:pt x="4792" y="382"/>
                  <a:pt x="4792" y="382"/>
                  <a:pt x="4792" y="382"/>
                </a:cubicBezTo>
                <a:close/>
                <a:moveTo>
                  <a:pt x="5240" y="434"/>
                </a:moveTo>
                <a:cubicBezTo>
                  <a:pt x="5192" y="432"/>
                  <a:pt x="5192" y="430"/>
                  <a:pt x="5192" y="340"/>
                </a:cubicBezTo>
                <a:cubicBezTo>
                  <a:pt x="5192" y="278"/>
                  <a:pt x="5192" y="278"/>
                  <a:pt x="5192" y="278"/>
                </a:cubicBezTo>
                <a:cubicBezTo>
                  <a:pt x="5192" y="196"/>
                  <a:pt x="5146" y="170"/>
                  <a:pt x="5104" y="170"/>
                </a:cubicBezTo>
                <a:cubicBezTo>
                  <a:pt x="5068" y="170"/>
                  <a:pt x="5032" y="186"/>
                  <a:pt x="5004" y="222"/>
                </a:cubicBezTo>
                <a:cubicBezTo>
                  <a:pt x="5004" y="174"/>
                  <a:pt x="5004" y="174"/>
                  <a:pt x="5004" y="174"/>
                </a:cubicBezTo>
                <a:cubicBezTo>
                  <a:pt x="4902" y="174"/>
                  <a:pt x="4902" y="174"/>
                  <a:pt x="4902" y="174"/>
                </a:cubicBezTo>
                <a:cubicBezTo>
                  <a:pt x="4902" y="186"/>
                  <a:pt x="4902" y="186"/>
                  <a:pt x="4902" y="186"/>
                </a:cubicBezTo>
                <a:cubicBezTo>
                  <a:pt x="4946" y="188"/>
                  <a:pt x="4952" y="190"/>
                  <a:pt x="4952" y="266"/>
                </a:cubicBezTo>
                <a:cubicBezTo>
                  <a:pt x="4952" y="334"/>
                  <a:pt x="4952" y="334"/>
                  <a:pt x="4952" y="334"/>
                </a:cubicBezTo>
                <a:cubicBezTo>
                  <a:pt x="4952" y="430"/>
                  <a:pt x="4952" y="432"/>
                  <a:pt x="4904" y="434"/>
                </a:cubicBezTo>
                <a:cubicBezTo>
                  <a:pt x="4892" y="434"/>
                  <a:pt x="4892" y="434"/>
                  <a:pt x="4892" y="434"/>
                </a:cubicBezTo>
                <a:cubicBezTo>
                  <a:pt x="4854" y="434"/>
                  <a:pt x="4850" y="422"/>
                  <a:pt x="4850" y="366"/>
                </a:cubicBezTo>
                <a:cubicBezTo>
                  <a:pt x="4850" y="274"/>
                  <a:pt x="4850" y="274"/>
                  <a:pt x="4850" y="274"/>
                </a:cubicBezTo>
                <a:cubicBezTo>
                  <a:pt x="4850" y="256"/>
                  <a:pt x="4848" y="240"/>
                  <a:pt x="4844" y="228"/>
                </a:cubicBezTo>
                <a:cubicBezTo>
                  <a:pt x="4830" y="186"/>
                  <a:pt x="4796" y="170"/>
                  <a:pt x="4748" y="170"/>
                </a:cubicBezTo>
                <a:cubicBezTo>
                  <a:pt x="4718" y="170"/>
                  <a:pt x="4674" y="180"/>
                  <a:pt x="4650" y="202"/>
                </a:cubicBezTo>
                <a:cubicBezTo>
                  <a:pt x="4652" y="214"/>
                  <a:pt x="4664" y="240"/>
                  <a:pt x="4670" y="248"/>
                </a:cubicBezTo>
                <a:cubicBezTo>
                  <a:pt x="4676" y="246"/>
                  <a:pt x="4676" y="246"/>
                  <a:pt x="4676" y="246"/>
                </a:cubicBezTo>
                <a:cubicBezTo>
                  <a:pt x="4688" y="216"/>
                  <a:pt x="4708" y="194"/>
                  <a:pt x="4742" y="194"/>
                </a:cubicBezTo>
                <a:cubicBezTo>
                  <a:pt x="4778" y="194"/>
                  <a:pt x="4794" y="220"/>
                  <a:pt x="4794" y="250"/>
                </a:cubicBezTo>
                <a:cubicBezTo>
                  <a:pt x="4794" y="282"/>
                  <a:pt x="4794" y="282"/>
                  <a:pt x="4794" y="282"/>
                </a:cubicBezTo>
                <a:cubicBezTo>
                  <a:pt x="4794" y="302"/>
                  <a:pt x="4702" y="306"/>
                  <a:pt x="4664" y="338"/>
                </a:cubicBezTo>
                <a:cubicBezTo>
                  <a:pt x="4652" y="350"/>
                  <a:pt x="4642" y="364"/>
                  <a:pt x="4642" y="384"/>
                </a:cubicBezTo>
                <a:cubicBezTo>
                  <a:pt x="4642" y="426"/>
                  <a:pt x="4672" y="456"/>
                  <a:pt x="4716" y="456"/>
                </a:cubicBezTo>
                <a:cubicBezTo>
                  <a:pt x="4744" y="456"/>
                  <a:pt x="4768" y="446"/>
                  <a:pt x="4794" y="418"/>
                </a:cubicBezTo>
                <a:cubicBezTo>
                  <a:pt x="4798" y="438"/>
                  <a:pt x="4814" y="448"/>
                  <a:pt x="4842" y="448"/>
                </a:cubicBezTo>
                <a:cubicBezTo>
                  <a:pt x="4906" y="448"/>
                  <a:pt x="4906" y="448"/>
                  <a:pt x="4906" y="448"/>
                </a:cubicBezTo>
                <a:cubicBezTo>
                  <a:pt x="4906" y="448"/>
                  <a:pt x="4906" y="448"/>
                  <a:pt x="4906" y="448"/>
                </a:cubicBezTo>
                <a:cubicBezTo>
                  <a:pt x="5048" y="448"/>
                  <a:pt x="5048" y="448"/>
                  <a:pt x="5048" y="448"/>
                </a:cubicBezTo>
                <a:cubicBezTo>
                  <a:pt x="5048" y="436"/>
                  <a:pt x="5048" y="436"/>
                  <a:pt x="5048" y="436"/>
                </a:cubicBezTo>
                <a:cubicBezTo>
                  <a:pt x="5006" y="432"/>
                  <a:pt x="5004" y="434"/>
                  <a:pt x="5004" y="338"/>
                </a:cubicBezTo>
                <a:cubicBezTo>
                  <a:pt x="5004" y="262"/>
                  <a:pt x="5004" y="262"/>
                  <a:pt x="5004" y="262"/>
                </a:cubicBezTo>
                <a:cubicBezTo>
                  <a:pt x="5004" y="236"/>
                  <a:pt x="5038" y="206"/>
                  <a:pt x="5080" y="206"/>
                </a:cubicBezTo>
                <a:cubicBezTo>
                  <a:pt x="5114" y="206"/>
                  <a:pt x="5140" y="220"/>
                  <a:pt x="5140" y="286"/>
                </a:cubicBezTo>
                <a:cubicBezTo>
                  <a:pt x="5140" y="340"/>
                  <a:pt x="5140" y="340"/>
                  <a:pt x="5140" y="340"/>
                </a:cubicBezTo>
                <a:cubicBezTo>
                  <a:pt x="5140" y="432"/>
                  <a:pt x="5136" y="432"/>
                  <a:pt x="5098" y="434"/>
                </a:cubicBezTo>
                <a:cubicBezTo>
                  <a:pt x="5098" y="446"/>
                  <a:pt x="5098" y="446"/>
                  <a:pt x="5098" y="446"/>
                </a:cubicBezTo>
                <a:cubicBezTo>
                  <a:pt x="5240" y="446"/>
                  <a:pt x="5240" y="446"/>
                  <a:pt x="5240" y="446"/>
                </a:cubicBezTo>
                <a:lnTo>
                  <a:pt x="5240" y="434"/>
                </a:lnTo>
                <a:close/>
                <a:moveTo>
                  <a:pt x="5516" y="192"/>
                </a:moveTo>
                <a:cubicBezTo>
                  <a:pt x="5516" y="180"/>
                  <a:pt x="5516" y="180"/>
                  <a:pt x="5516" y="180"/>
                </a:cubicBezTo>
                <a:cubicBezTo>
                  <a:pt x="5418" y="180"/>
                  <a:pt x="5418" y="180"/>
                  <a:pt x="5418" y="180"/>
                </a:cubicBezTo>
                <a:cubicBezTo>
                  <a:pt x="5418" y="192"/>
                  <a:pt x="5418" y="192"/>
                  <a:pt x="5418" y="192"/>
                </a:cubicBezTo>
                <a:cubicBezTo>
                  <a:pt x="5442" y="194"/>
                  <a:pt x="5454" y="206"/>
                  <a:pt x="5446" y="234"/>
                </a:cubicBezTo>
                <a:cubicBezTo>
                  <a:pt x="5394" y="390"/>
                  <a:pt x="5394" y="390"/>
                  <a:pt x="5394" y="390"/>
                </a:cubicBezTo>
                <a:cubicBezTo>
                  <a:pt x="5342" y="270"/>
                  <a:pt x="5342" y="270"/>
                  <a:pt x="5342" y="270"/>
                </a:cubicBezTo>
                <a:cubicBezTo>
                  <a:pt x="5328" y="238"/>
                  <a:pt x="5322" y="224"/>
                  <a:pt x="5322" y="212"/>
                </a:cubicBezTo>
                <a:cubicBezTo>
                  <a:pt x="5322" y="202"/>
                  <a:pt x="5328" y="196"/>
                  <a:pt x="5348" y="192"/>
                </a:cubicBezTo>
                <a:cubicBezTo>
                  <a:pt x="5348" y="180"/>
                  <a:pt x="5348" y="180"/>
                  <a:pt x="5348" y="180"/>
                </a:cubicBezTo>
                <a:cubicBezTo>
                  <a:pt x="5220" y="180"/>
                  <a:pt x="5220" y="180"/>
                  <a:pt x="5220" y="180"/>
                </a:cubicBezTo>
                <a:cubicBezTo>
                  <a:pt x="5220" y="192"/>
                  <a:pt x="5220" y="192"/>
                  <a:pt x="5220" y="192"/>
                </a:cubicBezTo>
                <a:cubicBezTo>
                  <a:pt x="5252" y="194"/>
                  <a:pt x="5254" y="198"/>
                  <a:pt x="5296" y="292"/>
                </a:cubicBezTo>
                <a:cubicBezTo>
                  <a:pt x="5368" y="450"/>
                  <a:pt x="5368" y="450"/>
                  <a:pt x="5368" y="450"/>
                </a:cubicBezTo>
                <a:cubicBezTo>
                  <a:pt x="5344" y="512"/>
                  <a:pt x="5306" y="546"/>
                  <a:pt x="5228" y="564"/>
                </a:cubicBezTo>
                <a:cubicBezTo>
                  <a:pt x="5232" y="576"/>
                  <a:pt x="5246" y="600"/>
                  <a:pt x="5254" y="606"/>
                </a:cubicBezTo>
                <a:cubicBezTo>
                  <a:pt x="5356" y="564"/>
                  <a:pt x="5376" y="498"/>
                  <a:pt x="5412" y="396"/>
                </a:cubicBezTo>
                <a:cubicBezTo>
                  <a:pt x="5466" y="242"/>
                  <a:pt x="5466" y="242"/>
                  <a:pt x="5466" y="242"/>
                </a:cubicBezTo>
                <a:cubicBezTo>
                  <a:pt x="5478" y="206"/>
                  <a:pt x="5498" y="192"/>
                  <a:pt x="5516" y="192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x-non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US" sz="1600" baseline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7" name="Disclaimer-English (United States)" hidden="1"/>
          <p:cNvSpPr>
            <a:spLocks noChangeArrowheads="1"/>
          </p:cNvSpPr>
          <p:nvPr/>
        </p:nvSpPr>
        <p:spPr bwMode="black">
          <a:xfrm>
            <a:off x="3024489" y="6287785"/>
            <a:ext cx="4726147" cy="369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defTabSz="804863" eaLnBrk="0" hangingPunct="0"/>
            <a:r>
              <a:rPr lang="en-US" sz="800" baseline="0" dirty="0" smtClean="0">
                <a:solidFill>
                  <a:srgbClr val="FFFFFF"/>
                </a:solidFill>
                <a:latin typeface="+mn-lt"/>
              </a:rPr>
              <a:t>CONFIDENTIAL AND PROPRIETARY</a:t>
            </a:r>
          </a:p>
          <a:p>
            <a:pPr defTabSz="804863" eaLnBrk="0" hangingPunct="0"/>
            <a:r>
              <a:rPr lang="en-US" sz="800" baseline="0" dirty="0" smtClean="0">
                <a:solidFill>
                  <a:srgbClr val="FFFFFF"/>
                </a:solidFill>
                <a:latin typeface="+mn-lt"/>
              </a:rPr>
              <a:t>Any use of this material without specific permission of McKinsey &amp; Company is strictly prohibited</a:t>
            </a:r>
            <a:endParaRPr lang="en-US" sz="800" baseline="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31155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4294967295" orient="horz" pos="2117">
          <p15:clr>
            <a:srgbClr val="FBAE40"/>
          </p15:clr>
        </p15:guide>
        <p15:guide id="4294967295" pos="1888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9926496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0" name="think-cell Slide" r:id="rId5" imgW="530" imgH="528" progId="TCLayout.ActiveDocument.1">
                  <p:embed/>
                </p:oleObj>
              </mc:Choice>
              <mc:Fallback>
                <p:oleObj name="think-cell Slide" r:id="rId5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lide Number"/>
          <p:cNvSpPr txBox="1">
            <a:spLocks/>
          </p:cNvSpPr>
          <p:nvPr/>
        </p:nvSpPr>
        <p:spPr bwMode="auto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fld id="{42C328C1-A84F-4A39-A664-DBA00541A8C6}" type="slidenum">
              <a:rPr lang="en-US" sz="800" baseline="0" smtClean="0">
                <a:solidFill>
                  <a:srgbClr val="808080"/>
                </a:solidFill>
                <a:latin typeface="+mn-lt"/>
              </a:rPr>
              <a:pPr/>
              <a:t>‹#›</a:t>
            </a:fld>
            <a:endParaRPr lang="en-US" sz="800" baseline="0" dirty="0">
              <a:solidFill>
                <a:srgbClr val="808080"/>
              </a:solidFill>
              <a:latin typeface="+mn-lt"/>
            </a:endParaRPr>
          </a:p>
        </p:txBody>
      </p:sp>
      <p:sp>
        <p:nvSpPr>
          <p:cNvPr id="9" name="SlideLogoText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272622" y="6508273"/>
            <a:ext cx="1013098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895350"/>
            <a:r>
              <a:rPr lang="en-US" sz="800" baseline="0" dirty="0" smtClean="0">
                <a:solidFill>
                  <a:srgbClr val="808080"/>
                </a:solidFill>
                <a:latin typeface="+mn-lt"/>
              </a:rPr>
              <a:t>McKinsey &amp; Company</a:t>
            </a:r>
            <a:endParaRPr lang="en-US" sz="800" baseline="0" dirty="0">
              <a:solidFill>
                <a:srgbClr val="808080"/>
              </a:solidFill>
              <a:latin typeface="+mn-lt"/>
            </a:endParaRPr>
          </a:p>
        </p:txBody>
      </p:sp>
      <p:sp>
        <p:nvSpPr>
          <p:cNvPr id="5" name="doc id" hidden="1"/>
          <p:cNvSpPr txBox="1">
            <a:spLocks noChangeArrowheads="1"/>
          </p:cNvSpPr>
          <p:nvPr/>
        </p:nvSpPr>
        <p:spPr bwMode="white">
          <a:xfrm>
            <a:off x="10806443" y="36514"/>
            <a:ext cx="846325" cy="11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en-US" sz="800" baseline="0" dirty="0" smtClean="0">
              <a:solidFill>
                <a:schemeClr val="accent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9121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623680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4" name="think-cell Slide" r:id="rId5" imgW="530" imgH="528" progId="TCLayout.ActiveDocument.1">
                  <p:embed/>
                </p:oleObj>
              </mc:Choice>
              <mc:Fallback>
                <p:oleObj name="think-cell Slide" r:id="rId5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x-none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Slide Number"/>
          <p:cNvSpPr txBox="1">
            <a:spLocks/>
          </p:cNvSpPr>
          <p:nvPr/>
        </p:nvSpPr>
        <p:spPr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fld id="{42C328C1-A84F-4A39-A664-DBA00541A8C6}" type="slidenum">
              <a:rPr lang="en-US" sz="800" baseline="0" smtClean="0">
                <a:solidFill>
                  <a:srgbClr val="FFFFFF"/>
                </a:solidFill>
                <a:latin typeface="+mn-lt"/>
              </a:rPr>
              <a:pPr/>
              <a:t>‹#›</a:t>
            </a:fld>
            <a:endParaRPr lang="en-US" sz="800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6" name="SlideLogoText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272622" y="6508273"/>
            <a:ext cx="1013098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895350"/>
            <a:r>
              <a:rPr lang="en-US" sz="800" baseline="0" dirty="0" smtClean="0">
                <a:solidFill>
                  <a:srgbClr val="FFFFFF"/>
                </a:solidFill>
                <a:latin typeface="+mn-lt"/>
              </a:rPr>
              <a:t>McKinsey &amp; Company</a:t>
            </a:r>
            <a:endParaRPr lang="en-US" sz="800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5" name="doc id" hidden="1"/>
          <p:cNvSpPr txBox="1">
            <a:spLocks noChangeArrowheads="1"/>
          </p:cNvSpPr>
          <p:nvPr/>
        </p:nvSpPr>
        <p:spPr bwMode="white">
          <a:xfrm>
            <a:off x="10806443" y="36514"/>
            <a:ext cx="846325" cy="11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en-US" sz="800" baseline="0" dirty="0" smtClean="0">
              <a:solidFill>
                <a:schemeClr val="accent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7961002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4294967295" pos="5304">
          <p15:clr>
            <a:srgbClr val="000000"/>
          </p15:clr>
        </p15:guide>
        <p15:guide id="4294967295" orient="horz" pos="570">
          <p15:clr>
            <a:srgbClr val="000000"/>
          </p15:clr>
        </p15:guide>
        <p15:guide id="4294967295" orient="horz" pos="3912">
          <p15:clr>
            <a:srgbClr val="000000"/>
          </p15:clr>
        </p15:guide>
        <p15:guide id="4294967295" pos="96">
          <p15:clr>
            <a:srgbClr val="00000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482444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8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5148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"/>
            <a:ext cx="11949113" cy="6721079"/>
          </a:xfrm>
          <a:prstGeom prst="rect">
            <a:avLst/>
          </a:prstGeom>
        </p:spPr>
      </p:pic>
      <p:pic>
        <p:nvPicPr>
          <p:cNvPr id="9" name="CustomTitle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0"/>
            <a:ext cx="11949114" cy="6721478"/>
          </a:xfrm>
          <a:prstGeom prst="rect">
            <a:avLst/>
          </a:prstGeom>
        </p:spPr>
      </p:pic>
      <p:sp>
        <p:nvSpPr>
          <p:cNvPr id="28" name="TitleRectangle"/>
          <p:cNvSpPr txBox="1">
            <a:spLocks/>
          </p:cNvSpPr>
          <p:nvPr/>
        </p:nvSpPr>
        <p:spPr>
          <a:xfrm>
            <a:off x="2779307" y="0"/>
            <a:ext cx="9167689" cy="3575976"/>
          </a:xfrm>
          <a:prstGeom prst="rect">
            <a:avLst/>
          </a:prstGeom>
          <a:solidFill>
            <a:srgbClr val="002960">
              <a:alpha val="92000"/>
            </a:srgbClr>
          </a:solidFill>
        </p:spPr>
        <p:txBody>
          <a:bodyPr vert="horz" wrap="square" lIns="216000" tIns="1440000" rIns="216000" bIns="108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0"/>
              </a:spcAft>
              <a:buFont typeface="Arial" pitchFamily="34" charset="0"/>
              <a:buNone/>
              <a:defRPr lang="x-none" sz="3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Wingdings" charset="2"/>
              <a:buNone/>
              <a:defRPr lang="x-none"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Lucida Grande"/>
              <a:buChar char="–"/>
              <a:defRPr lang="x-none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x-none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x-none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x-non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x-non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x-non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x-non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 lang="x-none"/>
            </a:pPr>
            <a:r>
              <a:rPr lang="en-US" sz="3200" baseline="0" dirty="0" smtClean="0">
                <a:solidFill>
                  <a:srgbClr val="00ADEF"/>
                </a:solidFill>
                <a:latin typeface="+mn-lt"/>
              </a:rPr>
              <a:t>
              </a:t>
            </a:r>
            <a:br>
              <a:rPr lang="en-US" sz="3200" baseline="0" dirty="0" smtClean="0">
                <a:solidFill>
                  <a:srgbClr val="00ADEF"/>
                </a:solidFill>
                <a:latin typeface="+mn-lt"/>
              </a:rPr>
            </a:br>
            <a:endParaRPr lang="en-US" sz="3200" baseline="0" dirty="0" smtClean="0">
              <a:solidFill>
                <a:srgbClr val="00ADEF"/>
              </a:solidFill>
              <a:latin typeface="+mn-lt"/>
            </a:endParaRPr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12770821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6"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Working Draft Text" hidden="1"/>
          <p:cNvSpPr txBox="1">
            <a:spLocks noChangeArrowheads="1"/>
          </p:cNvSpPr>
          <p:nvPr/>
        </p:nvSpPr>
        <p:spPr bwMode="black">
          <a:xfrm>
            <a:off x="7990646" y="6287539"/>
            <a:ext cx="3720165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800" b="1" baseline="0" dirty="0" smtClean="0">
                <a:solidFill>
                  <a:srgbClr val="FFFFFF"/>
                </a:solidFill>
                <a:latin typeface="+mn-lt"/>
              </a:rPr>
              <a:t>WORKING DRAFT</a:t>
            </a:r>
          </a:p>
        </p:txBody>
      </p:sp>
      <p:sp>
        <p:nvSpPr>
          <p:cNvPr id="6" name="Working Draft" hidden="1"/>
          <p:cNvSpPr txBox="1">
            <a:spLocks noChangeArrowheads="1"/>
          </p:cNvSpPr>
          <p:nvPr/>
        </p:nvSpPr>
        <p:spPr bwMode="black">
          <a:xfrm>
            <a:off x="7990645" y="6410649"/>
            <a:ext cx="3958467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800" baseline="0" smtClean="0">
                <a:solidFill>
                  <a:srgbClr val="FFFFFF"/>
                </a:solidFill>
                <a:latin typeface="+mn-lt"/>
              </a:rPr>
              <a:t>Last Modified 11/7/2017 10:19 AM W. Europe Standard Time</a:t>
            </a:r>
            <a:endParaRPr lang="en-US" sz="800" baseline="0" dirty="0" smtClean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/>
        </p:nvSpPr>
        <p:spPr bwMode="black">
          <a:xfrm>
            <a:off x="7990646" y="6533760"/>
            <a:ext cx="3720165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800" baseline="0" smtClean="0">
                <a:solidFill>
                  <a:srgbClr val="FFFFFF"/>
                </a:solidFill>
                <a:latin typeface="+mn-lt"/>
              </a:rPr>
              <a:t>Printed 9/6/2017 4:09 PM W. Europe Standard Time</a:t>
            </a:r>
            <a:endParaRPr lang="en-US" sz="800" baseline="0" dirty="0" smtClean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314" name="Title"/>
          <p:cNvSpPr>
            <a:spLocks noGrp="1" noChangeArrowheads="1"/>
          </p:cNvSpPr>
          <p:nvPr>
            <p:ph type="ctrTitle"/>
          </p:nvPr>
        </p:nvSpPr>
        <p:spPr>
          <a:xfrm>
            <a:off x="3024489" y="1434420"/>
            <a:ext cx="8309252" cy="492443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x-none" sz="3200" b="0" baseline="0">
                <a:solidFill>
                  <a:schemeClr val="accent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 smtClean="0"/>
              <a:t>Click to edit Master title style</a:t>
            </a:r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>
          <a:xfrm>
            <a:off x="3024489" y="2819401"/>
            <a:ext cx="8309252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x-none" sz="1400" cap="all" baseline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 smtClean="0"/>
              <a:t>Click to edit Master subtitle style</a:t>
            </a:r>
          </a:p>
        </p:txBody>
      </p:sp>
      <p:sp>
        <p:nvSpPr>
          <p:cNvPr id="57" name="Document type" hidden="1"/>
          <p:cNvSpPr txBox="1">
            <a:spLocks noChangeArrowheads="1"/>
          </p:cNvSpPr>
          <p:nvPr/>
        </p:nvSpPr>
        <p:spPr bwMode="gray">
          <a:xfrm>
            <a:off x="3024489" y="3227411"/>
            <a:ext cx="8309252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1400" baseline="0" dirty="0" smtClean="0">
                <a:solidFill>
                  <a:schemeClr val="bg1"/>
                </a:solidFill>
                <a:latin typeface="+mn-lt"/>
              </a:rPr>
              <a:t>Document type | Date</a:t>
            </a:r>
          </a:p>
        </p:txBody>
      </p:sp>
      <p:sp>
        <p:nvSpPr>
          <p:cNvPr id="5" name="doc id" hidden="1"/>
          <p:cNvSpPr txBox="1">
            <a:spLocks noChangeArrowheads="1"/>
          </p:cNvSpPr>
          <p:nvPr/>
        </p:nvSpPr>
        <p:spPr bwMode="white">
          <a:xfrm>
            <a:off x="11259050" y="36514"/>
            <a:ext cx="393717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en-US" sz="800" baseline="0" dirty="0" smtClean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3" name="LogoImage"/>
          <p:cNvSpPr>
            <a:spLocks noEditPoints="1"/>
          </p:cNvSpPr>
          <p:nvPr/>
        </p:nvSpPr>
        <p:spPr bwMode="white">
          <a:xfrm>
            <a:off x="3025598" y="182926"/>
            <a:ext cx="2902766" cy="238073"/>
          </a:xfrm>
          <a:custGeom>
            <a:avLst/>
            <a:gdLst>
              <a:gd name="T0" fmla="*/ 504 w 5516"/>
              <a:gd name="T1" fmla="*/ 26 h 606"/>
              <a:gd name="T2" fmla="*/ 18 w 5516"/>
              <a:gd name="T3" fmla="*/ 22 h 606"/>
              <a:gd name="T4" fmla="*/ 140 w 5516"/>
              <a:gd name="T5" fmla="*/ 436 h 606"/>
              <a:gd name="T6" fmla="*/ 408 w 5516"/>
              <a:gd name="T7" fmla="*/ 372 h 606"/>
              <a:gd name="T8" fmla="*/ 696 w 5516"/>
              <a:gd name="T9" fmla="*/ 422 h 606"/>
              <a:gd name="T10" fmla="*/ 768 w 5516"/>
              <a:gd name="T11" fmla="*/ 196 h 606"/>
              <a:gd name="T12" fmla="*/ 1272 w 5516"/>
              <a:gd name="T13" fmla="*/ 26 h 606"/>
              <a:gd name="T14" fmla="*/ 1302 w 5516"/>
              <a:gd name="T15" fmla="*/ 338 h 606"/>
              <a:gd name="T16" fmla="*/ 1202 w 5516"/>
              <a:gd name="T17" fmla="*/ 436 h 606"/>
              <a:gd name="T18" fmla="*/ 1030 w 5516"/>
              <a:gd name="T19" fmla="*/ 10 h 606"/>
              <a:gd name="T20" fmla="*/ 960 w 5516"/>
              <a:gd name="T21" fmla="*/ 22 h 606"/>
              <a:gd name="T22" fmla="*/ 804 w 5516"/>
              <a:gd name="T23" fmla="*/ 434 h 606"/>
              <a:gd name="T24" fmla="*/ 930 w 5516"/>
              <a:gd name="T25" fmla="*/ 246 h 606"/>
              <a:gd name="T26" fmla="*/ 1658 w 5516"/>
              <a:gd name="T27" fmla="*/ 342 h 606"/>
              <a:gd name="T28" fmla="*/ 1368 w 5516"/>
              <a:gd name="T29" fmla="*/ 188 h 606"/>
              <a:gd name="T30" fmla="*/ 1514 w 5516"/>
              <a:gd name="T31" fmla="*/ 436 h 606"/>
              <a:gd name="T32" fmla="*/ 1564 w 5516"/>
              <a:gd name="T33" fmla="*/ 434 h 606"/>
              <a:gd name="T34" fmla="*/ 1904 w 5516"/>
              <a:gd name="T35" fmla="*/ 184 h 606"/>
              <a:gd name="T36" fmla="*/ 1728 w 5516"/>
              <a:gd name="T37" fmla="*/ 366 h 606"/>
              <a:gd name="T38" fmla="*/ 2102 w 5516"/>
              <a:gd name="T39" fmla="*/ 192 h 606"/>
              <a:gd name="T40" fmla="*/ 1982 w 5516"/>
              <a:gd name="T41" fmla="*/ 320 h 606"/>
              <a:gd name="T42" fmla="*/ 2478 w 5516"/>
              <a:gd name="T43" fmla="*/ 242 h 606"/>
              <a:gd name="T44" fmla="*/ 2406 w 5516"/>
              <a:gd name="T45" fmla="*/ 390 h 606"/>
              <a:gd name="T46" fmla="*/ 2234 w 5516"/>
              <a:gd name="T47" fmla="*/ 192 h 606"/>
              <a:gd name="T48" fmla="*/ 2478 w 5516"/>
              <a:gd name="T49" fmla="*/ 242 h 606"/>
              <a:gd name="T50" fmla="*/ 2928 w 5516"/>
              <a:gd name="T51" fmla="*/ 448 h 606"/>
              <a:gd name="T52" fmla="*/ 2958 w 5516"/>
              <a:gd name="T53" fmla="*/ 230 h 606"/>
              <a:gd name="T54" fmla="*/ 2716 w 5516"/>
              <a:gd name="T55" fmla="*/ 54 h 606"/>
              <a:gd name="T56" fmla="*/ 2714 w 5516"/>
              <a:gd name="T57" fmla="*/ 36 h 606"/>
              <a:gd name="T58" fmla="*/ 2928 w 5516"/>
              <a:gd name="T59" fmla="*/ 448 h 606"/>
              <a:gd name="T60" fmla="*/ 3388 w 5516"/>
              <a:gd name="T61" fmla="*/ 4 h 606"/>
              <a:gd name="T62" fmla="*/ 3396 w 5516"/>
              <a:gd name="T63" fmla="*/ 366 h 606"/>
              <a:gd name="T64" fmla="*/ 3580 w 5516"/>
              <a:gd name="T65" fmla="*/ 190 h 606"/>
              <a:gd name="T66" fmla="*/ 3502 w 5516"/>
              <a:gd name="T67" fmla="*/ 432 h 606"/>
              <a:gd name="T68" fmla="*/ 4232 w 5516"/>
              <a:gd name="T69" fmla="*/ 348 h 606"/>
              <a:gd name="T70" fmla="*/ 3858 w 5516"/>
              <a:gd name="T71" fmla="*/ 176 h 606"/>
              <a:gd name="T72" fmla="*/ 3758 w 5516"/>
              <a:gd name="T73" fmla="*/ 446 h 606"/>
              <a:gd name="T74" fmla="*/ 3990 w 5516"/>
              <a:gd name="T75" fmla="*/ 282 h 606"/>
              <a:gd name="T76" fmla="*/ 4042 w 5516"/>
              <a:gd name="T77" fmla="*/ 342 h 606"/>
              <a:gd name="T78" fmla="*/ 4134 w 5516"/>
              <a:gd name="T79" fmla="*/ 448 h 606"/>
              <a:gd name="T80" fmla="*/ 4454 w 5516"/>
              <a:gd name="T81" fmla="*/ 202 h 606"/>
              <a:gd name="T82" fmla="*/ 4284 w 5516"/>
              <a:gd name="T83" fmla="*/ 174 h 606"/>
              <a:gd name="T84" fmla="*/ 4432 w 5516"/>
              <a:gd name="T85" fmla="*/ 588 h 606"/>
              <a:gd name="T86" fmla="*/ 4792 w 5516"/>
              <a:gd name="T87" fmla="*/ 382 h 606"/>
              <a:gd name="T88" fmla="*/ 5192 w 5516"/>
              <a:gd name="T89" fmla="*/ 340 h 606"/>
              <a:gd name="T90" fmla="*/ 4902 w 5516"/>
              <a:gd name="T91" fmla="*/ 186 h 606"/>
              <a:gd name="T92" fmla="*/ 4850 w 5516"/>
              <a:gd name="T93" fmla="*/ 274 h 606"/>
              <a:gd name="T94" fmla="*/ 4742 w 5516"/>
              <a:gd name="T95" fmla="*/ 194 h 606"/>
              <a:gd name="T96" fmla="*/ 4794 w 5516"/>
              <a:gd name="T97" fmla="*/ 418 h 606"/>
              <a:gd name="T98" fmla="*/ 5004 w 5516"/>
              <a:gd name="T99" fmla="*/ 338 h 606"/>
              <a:gd name="T100" fmla="*/ 5098 w 5516"/>
              <a:gd name="T101" fmla="*/ 446 h 606"/>
              <a:gd name="T102" fmla="*/ 5418 w 5516"/>
              <a:gd name="T103" fmla="*/ 192 h 606"/>
              <a:gd name="T104" fmla="*/ 5348 w 5516"/>
              <a:gd name="T105" fmla="*/ 180 h 606"/>
              <a:gd name="T106" fmla="*/ 5254 w 5516"/>
              <a:gd name="T107" fmla="*/ 606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16" h="606">
                <a:moveTo>
                  <a:pt x="366" y="448"/>
                </a:moveTo>
                <a:cubicBezTo>
                  <a:pt x="524" y="448"/>
                  <a:pt x="524" y="448"/>
                  <a:pt x="524" y="448"/>
                </a:cubicBezTo>
                <a:cubicBezTo>
                  <a:pt x="524" y="436"/>
                  <a:pt x="524" y="436"/>
                  <a:pt x="524" y="436"/>
                </a:cubicBezTo>
                <a:cubicBezTo>
                  <a:pt x="486" y="432"/>
                  <a:pt x="470" y="414"/>
                  <a:pt x="468" y="362"/>
                </a:cubicBezTo>
                <a:cubicBezTo>
                  <a:pt x="454" y="86"/>
                  <a:pt x="454" y="86"/>
                  <a:pt x="454" y="86"/>
                </a:cubicBezTo>
                <a:cubicBezTo>
                  <a:pt x="452" y="46"/>
                  <a:pt x="470" y="30"/>
                  <a:pt x="504" y="26"/>
                </a:cubicBezTo>
                <a:cubicBezTo>
                  <a:pt x="504" y="12"/>
                  <a:pt x="504" y="12"/>
                  <a:pt x="504" y="12"/>
                </a:cubicBezTo>
                <a:cubicBezTo>
                  <a:pt x="394" y="12"/>
                  <a:pt x="394" y="12"/>
                  <a:pt x="394" y="12"/>
                </a:cubicBezTo>
                <a:cubicBezTo>
                  <a:pt x="264" y="350"/>
                  <a:pt x="264" y="350"/>
                  <a:pt x="264" y="350"/>
                </a:cubicBezTo>
                <a:cubicBezTo>
                  <a:pt x="132" y="10"/>
                  <a:pt x="132" y="10"/>
                  <a:pt x="132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22"/>
                  <a:pt x="18" y="22"/>
                  <a:pt x="18" y="22"/>
                </a:cubicBezTo>
                <a:cubicBezTo>
                  <a:pt x="40" y="26"/>
                  <a:pt x="74" y="32"/>
                  <a:pt x="72" y="84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4" y="410"/>
                  <a:pt x="38" y="430"/>
                  <a:pt x="0" y="436"/>
                </a:cubicBezTo>
                <a:cubicBezTo>
                  <a:pt x="0" y="448"/>
                  <a:pt x="0" y="448"/>
                  <a:pt x="0" y="448"/>
                </a:cubicBezTo>
                <a:cubicBezTo>
                  <a:pt x="140" y="448"/>
                  <a:pt x="140" y="448"/>
                  <a:pt x="140" y="448"/>
                </a:cubicBezTo>
                <a:cubicBezTo>
                  <a:pt x="140" y="436"/>
                  <a:pt x="140" y="436"/>
                  <a:pt x="140" y="436"/>
                </a:cubicBezTo>
                <a:cubicBezTo>
                  <a:pt x="98" y="428"/>
                  <a:pt x="84" y="414"/>
                  <a:pt x="88" y="356"/>
                </a:cubicBezTo>
                <a:cubicBezTo>
                  <a:pt x="100" y="86"/>
                  <a:pt x="100" y="86"/>
                  <a:pt x="100" y="86"/>
                </a:cubicBezTo>
                <a:cubicBezTo>
                  <a:pt x="240" y="444"/>
                  <a:pt x="240" y="444"/>
                  <a:pt x="240" y="444"/>
                </a:cubicBezTo>
                <a:cubicBezTo>
                  <a:pt x="258" y="444"/>
                  <a:pt x="258" y="444"/>
                  <a:pt x="258" y="444"/>
                </a:cubicBezTo>
                <a:cubicBezTo>
                  <a:pt x="396" y="86"/>
                  <a:pt x="396" y="86"/>
                  <a:pt x="396" y="86"/>
                </a:cubicBezTo>
                <a:cubicBezTo>
                  <a:pt x="408" y="372"/>
                  <a:pt x="408" y="372"/>
                  <a:pt x="408" y="372"/>
                </a:cubicBezTo>
                <a:cubicBezTo>
                  <a:pt x="410" y="416"/>
                  <a:pt x="398" y="430"/>
                  <a:pt x="366" y="434"/>
                </a:cubicBezTo>
                <a:lnTo>
                  <a:pt x="366" y="448"/>
                </a:lnTo>
                <a:close/>
                <a:moveTo>
                  <a:pt x="670" y="456"/>
                </a:moveTo>
                <a:cubicBezTo>
                  <a:pt x="708" y="456"/>
                  <a:pt x="756" y="440"/>
                  <a:pt x="782" y="412"/>
                </a:cubicBezTo>
                <a:cubicBezTo>
                  <a:pt x="776" y="400"/>
                  <a:pt x="776" y="400"/>
                  <a:pt x="776" y="400"/>
                </a:cubicBezTo>
                <a:cubicBezTo>
                  <a:pt x="750" y="416"/>
                  <a:pt x="722" y="422"/>
                  <a:pt x="696" y="422"/>
                </a:cubicBezTo>
                <a:cubicBezTo>
                  <a:pt x="620" y="422"/>
                  <a:pt x="592" y="358"/>
                  <a:pt x="592" y="290"/>
                </a:cubicBezTo>
                <a:cubicBezTo>
                  <a:pt x="592" y="258"/>
                  <a:pt x="600" y="236"/>
                  <a:pt x="614" y="222"/>
                </a:cubicBezTo>
                <a:cubicBezTo>
                  <a:pt x="626" y="210"/>
                  <a:pt x="646" y="204"/>
                  <a:pt x="664" y="204"/>
                </a:cubicBezTo>
                <a:cubicBezTo>
                  <a:pt x="690" y="204"/>
                  <a:pt x="722" y="214"/>
                  <a:pt x="744" y="244"/>
                </a:cubicBezTo>
                <a:cubicBezTo>
                  <a:pt x="750" y="244"/>
                  <a:pt x="750" y="244"/>
                  <a:pt x="750" y="244"/>
                </a:cubicBezTo>
                <a:cubicBezTo>
                  <a:pt x="758" y="234"/>
                  <a:pt x="766" y="212"/>
                  <a:pt x="768" y="196"/>
                </a:cubicBezTo>
                <a:cubicBezTo>
                  <a:pt x="748" y="180"/>
                  <a:pt x="720" y="172"/>
                  <a:pt x="686" y="172"/>
                </a:cubicBezTo>
                <a:cubicBezTo>
                  <a:pt x="604" y="172"/>
                  <a:pt x="544" y="246"/>
                  <a:pt x="544" y="326"/>
                </a:cubicBezTo>
                <a:cubicBezTo>
                  <a:pt x="540" y="390"/>
                  <a:pt x="576" y="456"/>
                  <a:pt x="670" y="456"/>
                </a:cubicBezTo>
                <a:moveTo>
                  <a:pt x="1272" y="98"/>
                </a:moveTo>
                <a:cubicBezTo>
                  <a:pt x="1292" y="98"/>
                  <a:pt x="1308" y="82"/>
                  <a:pt x="1308" y="62"/>
                </a:cubicBezTo>
                <a:cubicBezTo>
                  <a:pt x="1308" y="42"/>
                  <a:pt x="1292" y="26"/>
                  <a:pt x="1272" y="26"/>
                </a:cubicBezTo>
                <a:cubicBezTo>
                  <a:pt x="1252" y="26"/>
                  <a:pt x="1238" y="42"/>
                  <a:pt x="1238" y="62"/>
                </a:cubicBezTo>
                <a:cubicBezTo>
                  <a:pt x="1238" y="82"/>
                  <a:pt x="1252" y="98"/>
                  <a:pt x="1272" y="98"/>
                </a:cubicBezTo>
                <a:moveTo>
                  <a:pt x="1202" y="448"/>
                </a:moveTo>
                <a:cubicBezTo>
                  <a:pt x="1346" y="448"/>
                  <a:pt x="1346" y="448"/>
                  <a:pt x="1346" y="448"/>
                </a:cubicBezTo>
                <a:cubicBezTo>
                  <a:pt x="1346" y="436"/>
                  <a:pt x="1346" y="436"/>
                  <a:pt x="1346" y="436"/>
                </a:cubicBezTo>
                <a:cubicBezTo>
                  <a:pt x="1304" y="432"/>
                  <a:pt x="1302" y="434"/>
                  <a:pt x="1302" y="338"/>
                </a:cubicBezTo>
                <a:cubicBezTo>
                  <a:pt x="1302" y="176"/>
                  <a:pt x="1302" y="176"/>
                  <a:pt x="1302" y="176"/>
                </a:cubicBezTo>
                <a:cubicBezTo>
                  <a:pt x="1200" y="176"/>
                  <a:pt x="1200" y="176"/>
                  <a:pt x="1200" y="176"/>
                </a:cubicBezTo>
                <a:cubicBezTo>
                  <a:pt x="1200" y="188"/>
                  <a:pt x="1200" y="188"/>
                  <a:pt x="1200" y="188"/>
                </a:cubicBezTo>
                <a:cubicBezTo>
                  <a:pt x="1244" y="190"/>
                  <a:pt x="1250" y="192"/>
                  <a:pt x="1250" y="268"/>
                </a:cubicBezTo>
                <a:cubicBezTo>
                  <a:pt x="1250" y="336"/>
                  <a:pt x="1250" y="336"/>
                  <a:pt x="1250" y="336"/>
                </a:cubicBezTo>
                <a:cubicBezTo>
                  <a:pt x="1250" y="432"/>
                  <a:pt x="1248" y="432"/>
                  <a:pt x="1202" y="436"/>
                </a:cubicBezTo>
                <a:cubicBezTo>
                  <a:pt x="1178" y="434"/>
                  <a:pt x="1154" y="426"/>
                  <a:pt x="1076" y="338"/>
                </a:cubicBezTo>
                <a:cubicBezTo>
                  <a:pt x="1046" y="302"/>
                  <a:pt x="996" y="244"/>
                  <a:pt x="968" y="206"/>
                </a:cubicBezTo>
                <a:cubicBezTo>
                  <a:pt x="1062" y="102"/>
                  <a:pt x="1062" y="102"/>
                  <a:pt x="1062" y="102"/>
                </a:cubicBezTo>
                <a:cubicBezTo>
                  <a:pt x="1108" y="52"/>
                  <a:pt x="1132" y="26"/>
                  <a:pt x="1176" y="24"/>
                </a:cubicBezTo>
                <a:cubicBezTo>
                  <a:pt x="1176" y="10"/>
                  <a:pt x="1176" y="10"/>
                  <a:pt x="1176" y="10"/>
                </a:cubicBezTo>
                <a:cubicBezTo>
                  <a:pt x="1030" y="10"/>
                  <a:pt x="1030" y="10"/>
                  <a:pt x="1030" y="10"/>
                </a:cubicBezTo>
                <a:cubicBezTo>
                  <a:pt x="1030" y="22"/>
                  <a:pt x="1030" y="22"/>
                  <a:pt x="1030" y="22"/>
                </a:cubicBezTo>
                <a:cubicBezTo>
                  <a:pt x="1050" y="26"/>
                  <a:pt x="1056" y="32"/>
                  <a:pt x="1056" y="46"/>
                </a:cubicBezTo>
                <a:cubicBezTo>
                  <a:pt x="1056" y="56"/>
                  <a:pt x="1054" y="72"/>
                  <a:pt x="1026" y="102"/>
                </a:cubicBezTo>
                <a:cubicBezTo>
                  <a:pt x="910" y="230"/>
                  <a:pt x="910" y="230"/>
                  <a:pt x="910" y="230"/>
                </a:cubicBezTo>
                <a:cubicBezTo>
                  <a:pt x="910" y="148"/>
                  <a:pt x="910" y="148"/>
                  <a:pt x="910" y="148"/>
                </a:cubicBezTo>
                <a:cubicBezTo>
                  <a:pt x="910" y="36"/>
                  <a:pt x="916" y="28"/>
                  <a:pt x="960" y="22"/>
                </a:cubicBezTo>
                <a:cubicBezTo>
                  <a:pt x="960" y="8"/>
                  <a:pt x="960" y="8"/>
                  <a:pt x="960" y="8"/>
                </a:cubicBezTo>
                <a:cubicBezTo>
                  <a:pt x="804" y="8"/>
                  <a:pt x="804" y="8"/>
                  <a:pt x="804" y="8"/>
                </a:cubicBezTo>
                <a:cubicBezTo>
                  <a:pt x="804" y="22"/>
                  <a:pt x="804" y="22"/>
                  <a:pt x="804" y="22"/>
                </a:cubicBezTo>
                <a:cubicBezTo>
                  <a:pt x="852" y="26"/>
                  <a:pt x="854" y="36"/>
                  <a:pt x="854" y="148"/>
                </a:cubicBezTo>
                <a:cubicBezTo>
                  <a:pt x="854" y="300"/>
                  <a:pt x="854" y="300"/>
                  <a:pt x="854" y="300"/>
                </a:cubicBezTo>
                <a:cubicBezTo>
                  <a:pt x="854" y="422"/>
                  <a:pt x="850" y="430"/>
                  <a:pt x="804" y="434"/>
                </a:cubicBezTo>
                <a:cubicBezTo>
                  <a:pt x="804" y="446"/>
                  <a:pt x="804" y="446"/>
                  <a:pt x="804" y="446"/>
                </a:cubicBezTo>
                <a:cubicBezTo>
                  <a:pt x="960" y="446"/>
                  <a:pt x="960" y="446"/>
                  <a:pt x="960" y="446"/>
                </a:cubicBezTo>
                <a:cubicBezTo>
                  <a:pt x="960" y="434"/>
                  <a:pt x="960" y="434"/>
                  <a:pt x="960" y="434"/>
                </a:cubicBezTo>
                <a:cubicBezTo>
                  <a:pt x="910" y="428"/>
                  <a:pt x="910" y="424"/>
                  <a:pt x="910" y="292"/>
                </a:cubicBezTo>
                <a:cubicBezTo>
                  <a:pt x="910" y="268"/>
                  <a:pt x="910" y="268"/>
                  <a:pt x="910" y="268"/>
                </a:cubicBezTo>
                <a:cubicBezTo>
                  <a:pt x="930" y="246"/>
                  <a:pt x="930" y="246"/>
                  <a:pt x="930" y="246"/>
                </a:cubicBezTo>
                <a:cubicBezTo>
                  <a:pt x="982" y="310"/>
                  <a:pt x="1038" y="380"/>
                  <a:pt x="1098" y="448"/>
                </a:cubicBezTo>
                <a:cubicBezTo>
                  <a:pt x="1202" y="448"/>
                  <a:pt x="1202" y="448"/>
                  <a:pt x="1202" y="448"/>
                </a:cubicBezTo>
                <a:close/>
                <a:moveTo>
                  <a:pt x="1564" y="448"/>
                </a:moveTo>
                <a:cubicBezTo>
                  <a:pt x="1706" y="448"/>
                  <a:pt x="1706" y="448"/>
                  <a:pt x="1706" y="448"/>
                </a:cubicBezTo>
                <a:cubicBezTo>
                  <a:pt x="1706" y="436"/>
                  <a:pt x="1706" y="436"/>
                  <a:pt x="1706" y="436"/>
                </a:cubicBezTo>
                <a:cubicBezTo>
                  <a:pt x="1658" y="434"/>
                  <a:pt x="1658" y="432"/>
                  <a:pt x="1658" y="342"/>
                </a:cubicBezTo>
                <a:cubicBezTo>
                  <a:pt x="1658" y="280"/>
                  <a:pt x="1658" y="280"/>
                  <a:pt x="1658" y="280"/>
                </a:cubicBezTo>
                <a:cubicBezTo>
                  <a:pt x="1658" y="198"/>
                  <a:pt x="1612" y="172"/>
                  <a:pt x="1570" y="172"/>
                </a:cubicBezTo>
                <a:cubicBezTo>
                  <a:pt x="1534" y="172"/>
                  <a:pt x="1498" y="188"/>
                  <a:pt x="1470" y="224"/>
                </a:cubicBezTo>
                <a:cubicBezTo>
                  <a:pt x="1470" y="176"/>
                  <a:pt x="1470" y="176"/>
                  <a:pt x="1470" y="176"/>
                </a:cubicBezTo>
                <a:cubicBezTo>
                  <a:pt x="1368" y="176"/>
                  <a:pt x="1368" y="176"/>
                  <a:pt x="1368" y="176"/>
                </a:cubicBezTo>
                <a:cubicBezTo>
                  <a:pt x="1368" y="188"/>
                  <a:pt x="1368" y="188"/>
                  <a:pt x="1368" y="188"/>
                </a:cubicBezTo>
                <a:cubicBezTo>
                  <a:pt x="1412" y="190"/>
                  <a:pt x="1418" y="192"/>
                  <a:pt x="1418" y="268"/>
                </a:cubicBezTo>
                <a:cubicBezTo>
                  <a:pt x="1418" y="336"/>
                  <a:pt x="1418" y="336"/>
                  <a:pt x="1418" y="336"/>
                </a:cubicBezTo>
                <a:cubicBezTo>
                  <a:pt x="1418" y="434"/>
                  <a:pt x="1418" y="434"/>
                  <a:pt x="1370" y="436"/>
                </a:cubicBezTo>
                <a:cubicBezTo>
                  <a:pt x="1370" y="448"/>
                  <a:pt x="1370" y="448"/>
                  <a:pt x="1370" y="448"/>
                </a:cubicBezTo>
                <a:cubicBezTo>
                  <a:pt x="1514" y="448"/>
                  <a:pt x="1514" y="448"/>
                  <a:pt x="1514" y="448"/>
                </a:cubicBezTo>
                <a:cubicBezTo>
                  <a:pt x="1514" y="436"/>
                  <a:pt x="1514" y="436"/>
                  <a:pt x="1514" y="436"/>
                </a:cubicBezTo>
                <a:cubicBezTo>
                  <a:pt x="1472" y="432"/>
                  <a:pt x="1470" y="434"/>
                  <a:pt x="1470" y="338"/>
                </a:cubicBezTo>
                <a:cubicBezTo>
                  <a:pt x="1470" y="262"/>
                  <a:pt x="1470" y="262"/>
                  <a:pt x="1470" y="262"/>
                </a:cubicBezTo>
                <a:cubicBezTo>
                  <a:pt x="1470" y="236"/>
                  <a:pt x="1504" y="206"/>
                  <a:pt x="1546" y="206"/>
                </a:cubicBezTo>
                <a:cubicBezTo>
                  <a:pt x="1580" y="206"/>
                  <a:pt x="1606" y="220"/>
                  <a:pt x="1606" y="286"/>
                </a:cubicBezTo>
                <a:cubicBezTo>
                  <a:pt x="1606" y="340"/>
                  <a:pt x="1606" y="340"/>
                  <a:pt x="1606" y="340"/>
                </a:cubicBezTo>
                <a:cubicBezTo>
                  <a:pt x="1606" y="432"/>
                  <a:pt x="1602" y="432"/>
                  <a:pt x="1564" y="434"/>
                </a:cubicBezTo>
                <a:lnTo>
                  <a:pt x="1564" y="448"/>
                </a:lnTo>
                <a:close/>
                <a:moveTo>
                  <a:pt x="1776" y="222"/>
                </a:moveTo>
                <a:cubicBezTo>
                  <a:pt x="1776" y="200"/>
                  <a:pt x="1796" y="188"/>
                  <a:pt x="1822" y="188"/>
                </a:cubicBezTo>
                <a:cubicBezTo>
                  <a:pt x="1874" y="188"/>
                  <a:pt x="1896" y="236"/>
                  <a:pt x="1900" y="252"/>
                </a:cubicBezTo>
                <a:cubicBezTo>
                  <a:pt x="1912" y="252"/>
                  <a:pt x="1912" y="252"/>
                  <a:pt x="1912" y="252"/>
                </a:cubicBezTo>
                <a:cubicBezTo>
                  <a:pt x="1912" y="212"/>
                  <a:pt x="1908" y="188"/>
                  <a:pt x="1904" y="184"/>
                </a:cubicBezTo>
                <a:cubicBezTo>
                  <a:pt x="1900" y="180"/>
                  <a:pt x="1862" y="170"/>
                  <a:pt x="1824" y="170"/>
                </a:cubicBezTo>
                <a:cubicBezTo>
                  <a:pt x="1768" y="170"/>
                  <a:pt x="1734" y="206"/>
                  <a:pt x="1734" y="248"/>
                </a:cubicBezTo>
                <a:cubicBezTo>
                  <a:pt x="1734" y="340"/>
                  <a:pt x="1890" y="322"/>
                  <a:pt x="1890" y="396"/>
                </a:cubicBezTo>
                <a:cubicBezTo>
                  <a:pt x="1890" y="422"/>
                  <a:pt x="1866" y="436"/>
                  <a:pt x="1826" y="436"/>
                </a:cubicBezTo>
                <a:cubicBezTo>
                  <a:pt x="1788" y="436"/>
                  <a:pt x="1754" y="416"/>
                  <a:pt x="1744" y="366"/>
                </a:cubicBezTo>
                <a:cubicBezTo>
                  <a:pt x="1728" y="366"/>
                  <a:pt x="1728" y="366"/>
                  <a:pt x="1728" y="366"/>
                </a:cubicBezTo>
                <a:cubicBezTo>
                  <a:pt x="1728" y="386"/>
                  <a:pt x="1732" y="422"/>
                  <a:pt x="1734" y="428"/>
                </a:cubicBezTo>
                <a:cubicBezTo>
                  <a:pt x="1744" y="446"/>
                  <a:pt x="1788" y="454"/>
                  <a:pt x="1824" y="454"/>
                </a:cubicBezTo>
                <a:cubicBezTo>
                  <a:pt x="1888" y="454"/>
                  <a:pt x="1928" y="416"/>
                  <a:pt x="1928" y="372"/>
                </a:cubicBezTo>
                <a:cubicBezTo>
                  <a:pt x="1932" y="270"/>
                  <a:pt x="1776" y="286"/>
                  <a:pt x="1776" y="222"/>
                </a:cubicBezTo>
                <a:moveTo>
                  <a:pt x="2030" y="270"/>
                </a:moveTo>
                <a:cubicBezTo>
                  <a:pt x="2034" y="220"/>
                  <a:pt x="2058" y="192"/>
                  <a:pt x="2102" y="192"/>
                </a:cubicBezTo>
                <a:cubicBezTo>
                  <a:pt x="2144" y="192"/>
                  <a:pt x="2170" y="220"/>
                  <a:pt x="2172" y="270"/>
                </a:cubicBezTo>
                <a:lnTo>
                  <a:pt x="2030" y="270"/>
                </a:lnTo>
                <a:close/>
                <a:moveTo>
                  <a:pt x="2030" y="290"/>
                </a:moveTo>
                <a:cubicBezTo>
                  <a:pt x="2222" y="290"/>
                  <a:pt x="2222" y="290"/>
                  <a:pt x="2222" y="290"/>
                </a:cubicBezTo>
                <a:cubicBezTo>
                  <a:pt x="2226" y="228"/>
                  <a:pt x="2192" y="168"/>
                  <a:pt x="2114" y="168"/>
                </a:cubicBezTo>
                <a:cubicBezTo>
                  <a:pt x="2034" y="168"/>
                  <a:pt x="1982" y="232"/>
                  <a:pt x="1982" y="320"/>
                </a:cubicBezTo>
                <a:cubicBezTo>
                  <a:pt x="1982" y="388"/>
                  <a:pt x="2018" y="456"/>
                  <a:pt x="2112" y="456"/>
                </a:cubicBezTo>
                <a:cubicBezTo>
                  <a:pt x="2150" y="456"/>
                  <a:pt x="2198" y="440"/>
                  <a:pt x="2224" y="412"/>
                </a:cubicBezTo>
                <a:cubicBezTo>
                  <a:pt x="2218" y="400"/>
                  <a:pt x="2218" y="400"/>
                  <a:pt x="2218" y="400"/>
                </a:cubicBezTo>
                <a:cubicBezTo>
                  <a:pt x="2192" y="416"/>
                  <a:pt x="2164" y="422"/>
                  <a:pt x="2138" y="422"/>
                </a:cubicBezTo>
                <a:cubicBezTo>
                  <a:pt x="2058" y="420"/>
                  <a:pt x="2028" y="352"/>
                  <a:pt x="2030" y="290"/>
                </a:cubicBezTo>
                <a:moveTo>
                  <a:pt x="2478" y="242"/>
                </a:moveTo>
                <a:cubicBezTo>
                  <a:pt x="2490" y="206"/>
                  <a:pt x="2510" y="192"/>
                  <a:pt x="2528" y="192"/>
                </a:cubicBezTo>
                <a:cubicBezTo>
                  <a:pt x="2528" y="180"/>
                  <a:pt x="2528" y="180"/>
                  <a:pt x="2528" y="180"/>
                </a:cubicBezTo>
                <a:cubicBezTo>
                  <a:pt x="2430" y="180"/>
                  <a:pt x="2430" y="180"/>
                  <a:pt x="2430" y="180"/>
                </a:cubicBezTo>
                <a:cubicBezTo>
                  <a:pt x="2430" y="192"/>
                  <a:pt x="2430" y="192"/>
                  <a:pt x="2430" y="192"/>
                </a:cubicBezTo>
                <a:cubicBezTo>
                  <a:pt x="2454" y="194"/>
                  <a:pt x="2466" y="206"/>
                  <a:pt x="2458" y="234"/>
                </a:cubicBezTo>
                <a:cubicBezTo>
                  <a:pt x="2406" y="390"/>
                  <a:pt x="2406" y="390"/>
                  <a:pt x="2406" y="390"/>
                </a:cubicBezTo>
                <a:cubicBezTo>
                  <a:pt x="2354" y="270"/>
                  <a:pt x="2354" y="270"/>
                  <a:pt x="2354" y="270"/>
                </a:cubicBezTo>
                <a:cubicBezTo>
                  <a:pt x="2340" y="238"/>
                  <a:pt x="2334" y="224"/>
                  <a:pt x="2334" y="212"/>
                </a:cubicBezTo>
                <a:cubicBezTo>
                  <a:pt x="2334" y="202"/>
                  <a:pt x="2340" y="196"/>
                  <a:pt x="2360" y="192"/>
                </a:cubicBezTo>
                <a:cubicBezTo>
                  <a:pt x="2360" y="180"/>
                  <a:pt x="2360" y="180"/>
                  <a:pt x="2360" y="180"/>
                </a:cubicBezTo>
                <a:cubicBezTo>
                  <a:pt x="2234" y="180"/>
                  <a:pt x="2234" y="180"/>
                  <a:pt x="2234" y="180"/>
                </a:cubicBezTo>
                <a:cubicBezTo>
                  <a:pt x="2234" y="192"/>
                  <a:pt x="2234" y="192"/>
                  <a:pt x="2234" y="192"/>
                </a:cubicBezTo>
                <a:cubicBezTo>
                  <a:pt x="2266" y="194"/>
                  <a:pt x="2268" y="198"/>
                  <a:pt x="2310" y="292"/>
                </a:cubicBezTo>
                <a:cubicBezTo>
                  <a:pt x="2382" y="450"/>
                  <a:pt x="2382" y="450"/>
                  <a:pt x="2382" y="450"/>
                </a:cubicBezTo>
                <a:cubicBezTo>
                  <a:pt x="2358" y="512"/>
                  <a:pt x="2320" y="546"/>
                  <a:pt x="2242" y="564"/>
                </a:cubicBezTo>
                <a:cubicBezTo>
                  <a:pt x="2246" y="576"/>
                  <a:pt x="2260" y="600"/>
                  <a:pt x="2268" y="606"/>
                </a:cubicBezTo>
                <a:cubicBezTo>
                  <a:pt x="2370" y="564"/>
                  <a:pt x="2390" y="498"/>
                  <a:pt x="2426" y="396"/>
                </a:cubicBezTo>
                <a:lnTo>
                  <a:pt x="2478" y="242"/>
                </a:lnTo>
                <a:close/>
                <a:moveTo>
                  <a:pt x="2844" y="394"/>
                </a:moveTo>
                <a:cubicBezTo>
                  <a:pt x="2822" y="412"/>
                  <a:pt x="2782" y="416"/>
                  <a:pt x="2750" y="416"/>
                </a:cubicBezTo>
                <a:cubicBezTo>
                  <a:pt x="2670" y="416"/>
                  <a:pt x="2606" y="360"/>
                  <a:pt x="2606" y="284"/>
                </a:cubicBezTo>
                <a:cubicBezTo>
                  <a:pt x="2606" y="236"/>
                  <a:pt x="2626" y="206"/>
                  <a:pt x="2658" y="198"/>
                </a:cubicBezTo>
                <a:cubicBezTo>
                  <a:pt x="2698" y="266"/>
                  <a:pt x="2770" y="338"/>
                  <a:pt x="2844" y="394"/>
                </a:cubicBezTo>
                <a:moveTo>
                  <a:pt x="2928" y="448"/>
                </a:moveTo>
                <a:cubicBezTo>
                  <a:pt x="3022" y="448"/>
                  <a:pt x="3022" y="448"/>
                  <a:pt x="3022" y="448"/>
                </a:cubicBezTo>
                <a:cubicBezTo>
                  <a:pt x="3022" y="436"/>
                  <a:pt x="3022" y="436"/>
                  <a:pt x="3022" y="436"/>
                </a:cubicBezTo>
                <a:cubicBezTo>
                  <a:pt x="2992" y="432"/>
                  <a:pt x="2946" y="408"/>
                  <a:pt x="2896" y="372"/>
                </a:cubicBezTo>
                <a:cubicBezTo>
                  <a:pt x="2914" y="342"/>
                  <a:pt x="2918" y="300"/>
                  <a:pt x="2922" y="270"/>
                </a:cubicBezTo>
                <a:cubicBezTo>
                  <a:pt x="2926" y="244"/>
                  <a:pt x="2946" y="244"/>
                  <a:pt x="2958" y="242"/>
                </a:cubicBezTo>
                <a:cubicBezTo>
                  <a:pt x="2958" y="230"/>
                  <a:pt x="2958" y="230"/>
                  <a:pt x="2958" y="230"/>
                </a:cubicBezTo>
                <a:cubicBezTo>
                  <a:pt x="2834" y="230"/>
                  <a:pt x="2834" y="230"/>
                  <a:pt x="2834" y="230"/>
                </a:cubicBezTo>
                <a:cubicBezTo>
                  <a:pt x="2834" y="242"/>
                  <a:pt x="2834" y="242"/>
                  <a:pt x="2834" y="242"/>
                </a:cubicBezTo>
                <a:cubicBezTo>
                  <a:pt x="2864" y="246"/>
                  <a:pt x="2892" y="250"/>
                  <a:pt x="2892" y="294"/>
                </a:cubicBezTo>
                <a:cubicBezTo>
                  <a:pt x="2892" y="318"/>
                  <a:pt x="2888" y="342"/>
                  <a:pt x="2878" y="358"/>
                </a:cubicBezTo>
                <a:cubicBezTo>
                  <a:pt x="2770" y="274"/>
                  <a:pt x="2670" y="156"/>
                  <a:pt x="2670" y="96"/>
                </a:cubicBezTo>
                <a:cubicBezTo>
                  <a:pt x="2670" y="66"/>
                  <a:pt x="2688" y="54"/>
                  <a:pt x="2716" y="54"/>
                </a:cubicBezTo>
                <a:cubicBezTo>
                  <a:pt x="2752" y="54"/>
                  <a:pt x="2784" y="78"/>
                  <a:pt x="2800" y="124"/>
                </a:cubicBezTo>
                <a:cubicBezTo>
                  <a:pt x="2812" y="124"/>
                  <a:pt x="2812" y="124"/>
                  <a:pt x="2812" y="124"/>
                </a:cubicBezTo>
                <a:cubicBezTo>
                  <a:pt x="2810" y="42"/>
                  <a:pt x="2810" y="42"/>
                  <a:pt x="2810" y="42"/>
                </a:cubicBezTo>
                <a:cubicBezTo>
                  <a:pt x="2798" y="42"/>
                  <a:pt x="2798" y="42"/>
                  <a:pt x="2798" y="42"/>
                </a:cubicBezTo>
                <a:cubicBezTo>
                  <a:pt x="2798" y="48"/>
                  <a:pt x="2792" y="52"/>
                  <a:pt x="2788" y="52"/>
                </a:cubicBezTo>
                <a:cubicBezTo>
                  <a:pt x="2772" y="52"/>
                  <a:pt x="2752" y="36"/>
                  <a:pt x="2714" y="36"/>
                </a:cubicBezTo>
                <a:cubicBezTo>
                  <a:pt x="2672" y="36"/>
                  <a:pt x="2630" y="62"/>
                  <a:pt x="2630" y="118"/>
                </a:cubicBezTo>
                <a:cubicBezTo>
                  <a:pt x="2630" y="140"/>
                  <a:pt x="2636" y="160"/>
                  <a:pt x="2648" y="182"/>
                </a:cubicBezTo>
                <a:cubicBezTo>
                  <a:pt x="2592" y="200"/>
                  <a:pt x="2562" y="248"/>
                  <a:pt x="2562" y="304"/>
                </a:cubicBezTo>
                <a:cubicBezTo>
                  <a:pt x="2562" y="406"/>
                  <a:pt x="2640" y="460"/>
                  <a:pt x="2726" y="460"/>
                </a:cubicBezTo>
                <a:cubicBezTo>
                  <a:pt x="2780" y="460"/>
                  <a:pt x="2824" y="444"/>
                  <a:pt x="2862" y="410"/>
                </a:cubicBezTo>
                <a:cubicBezTo>
                  <a:pt x="2888" y="424"/>
                  <a:pt x="2912" y="442"/>
                  <a:pt x="2928" y="448"/>
                </a:cubicBezTo>
                <a:moveTo>
                  <a:pt x="3094" y="212"/>
                </a:moveTo>
                <a:cubicBezTo>
                  <a:pt x="3094" y="88"/>
                  <a:pt x="3154" y="20"/>
                  <a:pt x="3252" y="20"/>
                </a:cubicBezTo>
                <a:cubicBezTo>
                  <a:pt x="3328" y="20"/>
                  <a:pt x="3372" y="58"/>
                  <a:pt x="3392" y="134"/>
                </a:cubicBezTo>
                <a:cubicBezTo>
                  <a:pt x="3404" y="134"/>
                  <a:pt x="3404" y="134"/>
                  <a:pt x="3404" y="134"/>
                </a:cubicBezTo>
                <a:cubicBezTo>
                  <a:pt x="3400" y="4"/>
                  <a:pt x="3400" y="4"/>
                  <a:pt x="3400" y="4"/>
                </a:cubicBezTo>
                <a:cubicBezTo>
                  <a:pt x="3388" y="4"/>
                  <a:pt x="3388" y="4"/>
                  <a:pt x="3388" y="4"/>
                </a:cubicBezTo>
                <a:cubicBezTo>
                  <a:pt x="3384" y="14"/>
                  <a:pt x="3376" y="18"/>
                  <a:pt x="3364" y="18"/>
                </a:cubicBezTo>
                <a:cubicBezTo>
                  <a:pt x="3338" y="18"/>
                  <a:pt x="3314" y="0"/>
                  <a:pt x="3248" y="0"/>
                </a:cubicBezTo>
                <a:cubicBezTo>
                  <a:pt x="3118" y="0"/>
                  <a:pt x="3030" y="102"/>
                  <a:pt x="3030" y="242"/>
                </a:cubicBezTo>
                <a:cubicBezTo>
                  <a:pt x="3030" y="376"/>
                  <a:pt x="3110" y="460"/>
                  <a:pt x="3238" y="460"/>
                </a:cubicBezTo>
                <a:cubicBezTo>
                  <a:pt x="3320" y="460"/>
                  <a:pt x="3384" y="420"/>
                  <a:pt x="3408" y="380"/>
                </a:cubicBezTo>
                <a:cubicBezTo>
                  <a:pt x="3396" y="366"/>
                  <a:pt x="3396" y="366"/>
                  <a:pt x="3396" y="366"/>
                </a:cubicBezTo>
                <a:cubicBezTo>
                  <a:pt x="3370" y="402"/>
                  <a:pt x="3314" y="426"/>
                  <a:pt x="3256" y="426"/>
                </a:cubicBezTo>
                <a:cubicBezTo>
                  <a:pt x="3156" y="426"/>
                  <a:pt x="3094" y="340"/>
                  <a:pt x="3094" y="212"/>
                </a:cubicBezTo>
                <a:moveTo>
                  <a:pt x="3678" y="328"/>
                </a:moveTo>
                <a:cubicBezTo>
                  <a:pt x="3678" y="392"/>
                  <a:pt x="3650" y="430"/>
                  <a:pt x="3592" y="430"/>
                </a:cubicBezTo>
                <a:cubicBezTo>
                  <a:pt x="3542" y="430"/>
                  <a:pt x="3496" y="384"/>
                  <a:pt x="3496" y="292"/>
                </a:cubicBezTo>
                <a:cubicBezTo>
                  <a:pt x="3496" y="226"/>
                  <a:pt x="3528" y="190"/>
                  <a:pt x="3580" y="190"/>
                </a:cubicBezTo>
                <a:cubicBezTo>
                  <a:pt x="3628" y="192"/>
                  <a:pt x="3678" y="238"/>
                  <a:pt x="3678" y="328"/>
                </a:cubicBezTo>
                <a:moveTo>
                  <a:pt x="3732" y="312"/>
                </a:moveTo>
                <a:cubicBezTo>
                  <a:pt x="3732" y="260"/>
                  <a:pt x="3710" y="214"/>
                  <a:pt x="3672" y="190"/>
                </a:cubicBezTo>
                <a:cubicBezTo>
                  <a:pt x="3650" y="176"/>
                  <a:pt x="3620" y="168"/>
                  <a:pt x="3588" y="168"/>
                </a:cubicBezTo>
                <a:cubicBezTo>
                  <a:pt x="3502" y="168"/>
                  <a:pt x="3442" y="230"/>
                  <a:pt x="3442" y="310"/>
                </a:cubicBezTo>
                <a:cubicBezTo>
                  <a:pt x="3442" y="364"/>
                  <a:pt x="3464" y="408"/>
                  <a:pt x="3502" y="432"/>
                </a:cubicBezTo>
                <a:cubicBezTo>
                  <a:pt x="3524" y="446"/>
                  <a:pt x="3554" y="452"/>
                  <a:pt x="3586" y="452"/>
                </a:cubicBezTo>
                <a:cubicBezTo>
                  <a:pt x="3672" y="454"/>
                  <a:pt x="3732" y="394"/>
                  <a:pt x="3732" y="312"/>
                </a:cubicBezTo>
                <a:moveTo>
                  <a:pt x="4136" y="448"/>
                </a:moveTo>
                <a:cubicBezTo>
                  <a:pt x="4280" y="448"/>
                  <a:pt x="4280" y="448"/>
                  <a:pt x="4280" y="448"/>
                </a:cubicBezTo>
                <a:cubicBezTo>
                  <a:pt x="4280" y="436"/>
                  <a:pt x="4280" y="436"/>
                  <a:pt x="4280" y="436"/>
                </a:cubicBezTo>
                <a:cubicBezTo>
                  <a:pt x="4230" y="434"/>
                  <a:pt x="4232" y="426"/>
                  <a:pt x="4232" y="348"/>
                </a:cubicBezTo>
                <a:cubicBezTo>
                  <a:pt x="4232" y="276"/>
                  <a:pt x="4232" y="276"/>
                  <a:pt x="4232" y="276"/>
                </a:cubicBezTo>
                <a:cubicBezTo>
                  <a:pt x="4232" y="200"/>
                  <a:pt x="4190" y="172"/>
                  <a:pt x="4142" y="172"/>
                </a:cubicBezTo>
                <a:cubicBezTo>
                  <a:pt x="4098" y="172"/>
                  <a:pt x="4064" y="196"/>
                  <a:pt x="4038" y="232"/>
                </a:cubicBezTo>
                <a:cubicBezTo>
                  <a:pt x="4028" y="194"/>
                  <a:pt x="4000" y="172"/>
                  <a:pt x="3954" y="172"/>
                </a:cubicBezTo>
                <a:cubicBezTo>
                  <a:pt x="3916" y="172"/>
                  <a:pt x="3880" y="196"/>
                  <a:pt x="3858" y="224"/>
                </a:cubicBezTo>
                <a:cubicBezTo>
                  <a:pt x="3858" y="176"/>
                  <a:pt x="3858" y="176"/>
                  <a:pt x="3858" y="176"/>
                </a:cubicBezTo>
                <a:cubicBezTo>
                  <a:pt x="3756" y="176"/>
                  <a:pt x="3756" y="176"/>
                  <a:pt x="3756" y="176"/>
                </a:cubicBezTo>
                <a:cubicBezTo>
                  <a:pt x="3756" y="188"/>
                  <a:pt x="3756" y="188"/>
                  <a:pt x="3756" y="188"/>
                </a:cubicBezTo>
                <a:cubicBezTo>
                  <a:pt x="3800" y="190"/>
                  <a:pt x="3806" y="192"/>
                  <a:pt x="3806" y="268"/>
                </a:cubicBezTo>
                <a:cubicBezTo>
                  <a:pt x="3806" y="346"/>
                  <a:pt x="3806" y="346"/>
                  <a:pt x="3806" y="346"/>
                </a:cubicBezTo>
                <a:cubicBezTo>
                  <a:pt x="3806" y="434"/>
                  <a:pt x="3804" y="434"/>
                  <a:pt x="3758" y="434"/>
                </a:cubicBezTo>
                <a:cubicBezTo>
                  <a:pt x="3758" y="446"/>
                  <a:pt x="3758" y="446"/>
                  <a:pt x="3758" y="446"/>
                </a:cubicBezTo>
                <a:cubicBezTo>
                  <a:pt x="3902" y="446"/>
                  <a:pt x="3902" y="446"/>
                  <a:pt x="3902" y="446"/>
                </a:cubicBezTo>
                <a:cubicBezTo>
                  <a:pt x="3902" y="434"/>
                  <a:pt x="3902" y="434"/>
                  <a:pt x="3902" y="434"/>
                </a:cubicBezTo>
                <a:cubicBezTo>
                  <a:pt x="3862" y="430"/>
                  <a:pt x="3858" y="430"/>
                  <a:pt x="3858" y="342"/>
                </a:cubicBezTo>
                <a:cubicBezTo>
                  <a:pt x="3858" y="262"/>
                  <a:pt x="3858" y="262"/>
                  <a:pt x="3858" y="262"/>
                </a:cubicBezTo>
                <a:cubicBezTo>
                  <a:pt x="3858" y="234"/>
                  <a:pt x="3894" y="204"/>
                  <a:pt x="3932" y="204"/>
                </a:cubicBezTo>
                <a:cubicBezTo>
                  <a:pt x="3974" y="204"/>
                  <a:pt x="3990" y="226"/>
                  <a:pt x="3990" y="282"/>
                </a:cubicBezTo>
                <a:cubicBezTo>
                  <a:pt x="3990" y="338"/>
                  <a:pt x="3990" y="338"/>
                  <a:pt x="3990" y="338"/>
                </a:cubicBezTo>
                <a:cubicBezTo>
                  <a:pt x="3990" y="428"/>
                  <a:pt x="3988" y="432"/>
                  <a:pt x="3950" y="436"/>
                </a:cubicBezTo>
                <a:cubicBezTo>
                  <a:pt x="3950" y="448"/>
                  <a:pt x="3950" y="448"/>
                  <a:pt x="3950" y="448"/>
                </a:cubicBezTo>
                <a:cubicBezTo>
                  <a:pt x="4086" y="448"/>
                  <a:pt x="4086" y="448"/>
                  <a:pt x="4086" y="448"/>
                </a:cubicBezTo>
                <a:cubicBezTo>
                  <a:pt x="4086" y="436"/>
                  <a:pt x="4086" y="436"/>
                  <a:pt x="4086" y="436"/>
                </a:cubicBezTo>
                <a:cubicBezTo>
                  <a:pt x="4040" y="432"/>
                  <a:pt x="4042" y="428"/>
                  <a:pt x="4042" y="342"/>
                </a:cubicBezTo>
                <a:cubicBezTo>
                  <a:pt x="4042" y="264"/>
                  <a:pt x="4042" y="264"/>
                  <a:pt x="4042" y="264"/>
                </a:cubicBezTo>
                <a:cubicBezTo>
                  <a:pt x="4042" y="236"/>
                  <a:pt x="4078" y="206"/>
                  <a:pt x="4118" y="206"/>
                </a:cubicBezTo>
                <a:cubicBezTo>
                  <a:pt x="4152" y="206"/>
                  <a:pt x="4174" y="226"/>
                  <a:pt x="4174" y="284"/>
                </a:cubicBezTo>
                <a:cubicBezTo>
                  <a:pt x="4174" y="346"/>
                  <a:pt x="4174" y="346"/>
                  <a:pt x="4174" y="346"/>
                </a:cubicBezTo>
                <a:cubicBezTo>
                  <a:pt x="4174" y="428"/>
                  <a:pt x="4174" y="432"/>
                  <a:pt x="4134" y="436"/>
                </a:cubicBezTo>
                <a:cubicBezTo>
                  <a:pt x="4134" y="448"/>
                  <a:pt x="4134" y="448"/>
                  <a:pt x="4134" y="448"/>
                </a:cubicBezTo>
                <a:lnTo>
                  <a:pt x="4136" y="448"/>
                </a:lnTo>
                <a:close/>
                <a:moveTo>
                  <a:pt x="4546" y="316"/>
                </a:moveTo>
                <a:cubicBezTo>
                  <a:pt x="4546" y="388"/>
                  <a:pt x="4516" y="432"/>
                  <a:pt x="4460" y="432"/>
                </a:cubicBezTo>
                <a:cubicBezTo>
                  <a:pt x="4424" y="432"/>
                  <a:pt x="4384" y="412"/>
                  <a:pt x="4384" y="384"/>
                </a:cubicBezTo>
                <a:cubicBezTo>
                  <a:pt x="4384" y="248"/>
                  <a:pt x="4384" y="248"/>
                  <a:pt x="4384" y="248"/>
                </a:cubicBezTo>
                <a:cubicBezTo>
                  <a:pt x="4384" y="226"/>
                  <a:pt x="4416" y="202"/>
                  <a:pt x="4454" y="202"/>
                </a:cubicBezTo>
                <a:cubicBezTo>
                  <a:pt x="4510" y="206"/>
                  <a:pt x="4546" y="248"/>
                  <a:pt x="4546" y="316"/>
                </a:cubicBezTo>
                <a:moveTo>
                  <a:pt x="4600" y="310"/>
                </a:moveTo>
                <a:cubicBezTo>
                  <a:pt x="4600" y="230"/>
                  <a:pt x="4548" y="170"/>
                  <a:pt x="4478" y="170"/>
                </a:cubicBezTo>
                <a:cubicBezTo>
                  <a:pt x="4438" y="170"/>
                  <a:pt x="4406" y="188"/>
                  <a:pt x="4384" y="214"/>
                </a:cubicBezTo>
                <a:cubicBezTo>
                  <a:pt x="4384" y="174"/>
                  <a:pt x="4384" y="174"/>
                  <a:pt x="4384" y="174"/>
                </a:cubicBezTo>
                <a:cubicBezTo>
                  <a:pt x="4284" y="174"/>
                  <a:pt x="4284" y="174"/>
                  <a:pt x="4284" y="174"/>
                </a:cubicBezTo>
                <a:cubicBezTo>
                  <a:pt x="4284" y="186"/>
                  <a:pt x="4284" y="186"/>
                  <a:pt x="4284" y="186"/>
                </a:cubicBezTo>
                <a:cubicBezTo>
                  <a:pt x="4326" y="188"/>
                  <a:pt x="4332" y="190"/>
                  <a:pt x="4332" y="280"/>
                </a:cubicBezTo>
                <a:cubicBezTo>
                  <a:pt x="4332" y="466"/>
                  <a:pt x="4332" y="466"/>
                  <a:pt x="4332" y="466"/>
                </a:cubicBezTo>
                <a:cubicBezTo>
                  <a:pt x="4332" y="564"/>
                  <a:pt x="4334" y="570"/>
                  <a:pt x="4286" y="574"/>
                </a:cubicBezTo>
                <a:cubicBezTo>
                  <a:pt x="4286" y="588"/>
                  <a:pt x="4286" y="588"/>
                  <a:pt x="4286" y="588"/>
                </a:cubicBezTo>
                <a:cubicBezTo>
                  <a:pt x="4432" y="588"/>
                  <a:pt x="4432" y="588"/>
                  <a:pt x="4432" y="588"/>
                </a:cubicBezTo>
                <a:cubicBezTo>
                  <a:pt x="4432" y="574"/>
                  <a:pt x="4432" y="574"/>
                  <a:pt x="4432" y="574"/>
                </a:cubicBezTo>
                <a:cubicBezTo>
                  <a:pt x="4380" y="572"/>
                  <a:pt x="4384" y="564"/>
                  <a:pt x="4384" y="462"/>
                </a:cubicBezTo>
                <a:cubicBezTo>
                  <a:pt x="4384" y="424"/>
                  <a:pt x="4384" y="424"/>
                  <a:pt x="4384" y="424"/>
                </a:cubicBezTo>
                <a:cubicBezTo>
                  <a:pt x="4404" y="444"/>
                  <a:pt x="4436" y="454"/>
                  <a:pt x="4466" y="454"/>
                </a:cubicBezTo>
                <a:cubicBezTo>
                  <a:pt x="4548" y="454"/>
                  <a:pt x="4600" y="392"/>
                  <a:pt x="4600" y="310"/>
                </a:cubicBezTo>
                <a:moveTo>
                  <a:pt x="4792" y="382"/>
                </a:moveTo>
                <a:cubicBezTo>
                  <a:pt x="4792" y="404"/>
                  <a:pt x="4762" y="424"/>
                  <a:pt x="4736" y="424"/>
                </a:cubicBezTo>
                <a:cubicBezTo>
                  <a:pt x="4712" y="424"/>
                  <a:pt x="4694" y="410"/>
                  <a:pt x="4694" y="378"/>
                </a:cubicBezTo>
                <a:cubicBezTo>
                  <a:pt x="4694" y="322"/>
                  <a:pt x="4752" y="328"/>
                  <a:pt x="4792" y="306"/>
                </a:cubicBezTo>
                <a:cubicBezTo>
                  <a:pt x="4792" y="382"/>
                  <a:pt x="4792" y="382"/>
                  <a:pt x="4792" y="382"/>
                </a:cubicBezTo>
                <a:close/>
                <a:moveTo>
                  <a:pt x="5240" y="434"/>
                </a:moveTo>
                <a:cubicBezTo>
                  <a:pt x="5192" y="432"/>
                  <a:pt x="5192" y="430"/>
                  <a:pt x="5192" y="340"/>
                </a:cubicBezTo>
                <a:cubicBezTo>
                  <a:pt x="5192" y="278"/>
                  <a:pt x="5192" y="278"/>
                  <a:pt x="5192" y="278"/>
                </a:cubicBezTo>
                <a:cubicBezTo>
                  <a:pt x="5192" y="196"/>
                  <a:pt x="5146" y="170"/>
                  <a:pt x="5104" y="170"/>
                </a:cubicBezTo>
                <a:cubicBezTo>
                  <a:pt x="5068" y="170"/>
                  <a:pt x="5032" y="186"/>
                  <a:pt x="5004" y="222"/>
                </a:cubicBezTo>
                <a:cubicBezTo>
                  <a:pt x="5004" y="174"/>
                  <a:pt x="5004" y="174"/>
                  <a:pt x="5004" y="174"/>
                </a:cubicBezTo>
                <a:cubicBezTo>
                  <a:pt x="4902" y="174"/>
                  <a:pt x="4902" y="174"/>
                  <a:pt x="4902" y="174"/>
                </a:cubicBezTo>
                <a:cubicBezTo>
                  <a:pt x="4902" y="186"/>
                  <a:pt x="4902" y="186"/>
                  <a:pt x="4902" y="186"/>
                </a:cubicBezTo>
                <a:cubicBezTo>
                  <a:pt x="4946" y="188"/>
                  <a:pt x="4952" y="190"/>
                  <a:pt x="4952" y="266"/>
                </a:cubicBezTo>
                <a:cubicBezTo>
                  <a:pt x="4952" y="334"/>
                  <a:pt x="4952" y="334"/>
                  <a:pt x="4952" y="334"/>
                </a:cubicBezTo>
                <a:cubicBezTo>
                  <a:pt x="4952" y="430"/>
                  <a:pt x="4952" y="432"/>
                  <a:pt x="4904" y="434"/>
                </a:cubicBezTo>
                <a:cubicBezTo>
                  <a:pt x="4892" y="434"/>
                  <a:pt x="4892" y="434"/>
                  <a:pt x="4892" y="434"/>
                </a:cubicBezTo>
                <a:cubicBezTo>
                  <a:pt x="4854" y="434"/>
                  <a:pt x="4850" y="422"/>
                  <a:pt x="4850" y="366"/>
                </a:cubicBezTo>
                <a:cubicBezTo>
                  <a:pt x="4850" y="274"/>
                  <a:pt x="4850" y="274"/>
                  <a:pt x="4850" y="274"/>
                </a:cubicBezTo>
                <a:cubicBezTo>
                  <a:pt x="4850" y="256"/>
                  <a:pt x="4848" y="240"/>
                  <a:pt x="4844" y="228"/>
                </a:cubicBezTo>
                <a:cubicBezTo>
                  <a:pt x="4830" y="186"/>
                  <a:pt x="4796" y="170"/>
                  <a:pt x="4748" y="170"/>
                </a:cubicBezTo>
                <a:cubicBezTo>
                  <a:pt x="4718" y="170"/>
                  <a:pt x="4674" y="180"/>
                  <a:pt x="4650" y="202"/>
                </a:cubicBezTo>
                <a:cubicBezTo>
                  <a:pt x="4652" y="214"/>
                  <a:pt x="4664" y="240"/>
                  <a:pt x="4670" y="248"/>
                </a:cubicBezTo>
                <a:cubicBezTo>
                  <a:pt x="4676" y="246"/>
                  <a:pt x="4676" y="246"/>
                  <a:pt x="4676" y="246"/>
                </a:cubicBezTo>
                <a:cubicBezTo>
                  <a:pt x="4688" y="216"/>
                  <a:pt x="4708" y="194"/>
                  <a:pt x="4742" y="194"/>
                </a:cubicBezTo>
                <a:cubicBezTo>
                  <a:pt x="4778" y="194"/>
                  <a:pt x="4794" y="220"/>
                  <a:pt x="4794" y="250"/>
                </a:cubicBezTo>
                <a:cubicBezTo>
                  <a:pt x="4794" y="282"/>
                  <a:pt x="4794" y="282"/>
                  <a:pt x="4794" y="282"/>
                </a:cubicBezTo>
                <a:cubicBezTo>
                  <a:pt x="4794" y="302"/>
                  <a:pt x="4702" y="306"/>
                  <a:pt x="4664" y="338"/>
                </a:cubicBezTo>
                <a:cubicBezTo>
                  <a:pt x="4652" y="350"/>
                  <a:pt x="4642" y="364"/>
                  <a:pt x="4642" y="384"/>
                </a:cubicBezTo>
                <a:cubicBezTo>
                  <a:pt x="4642" y="426"/>
                  <a:pt x="4672" y="456"/>
                  <a:pt x="4716" y="456"/>
                </a:cubicBezTo>
                <a:cubicBezTo>
                  <a:pt x="4744" y="456"/>
                  <a:pt x="4768" y="446"/>
                  <a:pt x="4794" y="418"/>
                </a:cubicBezTo>
                <a:cubicBezTo>
                  <a:pt x="4798" y="438"/>
                  <a:pt x="4814" y="448"/>
                  <a:pt x="4842" y="448"/>
                </a:cubicBezTo>
                <a:cubicBezTo>
                  <a:pt x="4906" y="448"/>
                  <a:pt x="4906" y="448"/>
                  <a:pt x="4906" y="448"/>
                </a:cubicBezTo>
                <a:cubicBezTo>
                  <a:pt x="4906" y="448"/>
                  <a:pt x="4906" y="448"/>
                  <a:pt x="4906" y="448"/>
                </a:cubicBezTo>
                <a:cubicBezTo>
                  <a:pt x="5048" y="448"/>
                  <a:pt x="5048" y="448"/>
                  <a:pt x="5048" y="448"/>
                </a:cubicBezTo>
                <a:cubicBezTo>
                  <a:pt x="5048" y="436"/>
                  <a:pt x="5048" y="436"/>
                  <a:pt x="5048" y="436"/>
                </a:cubicBezTo>
                <a:cubicBezTo>
                  <a:pt x="5006" y="432"/>
                  <a:pt x="5004" y="434"/>
                  <a:pt x="5004" y="338"/>
                </a:cubicBezTo>
                <a:cubicBezTo>
                  <a:pt x="5004" y="262"/>
                  <a:pt x="5004" y="262"/>
                  <a:pt x="5004" y="262"/>
                </a:cubicBezTo>
                <a:cubicBezTo>
                  <a:pt x="5004" y="236"/>
                  <a:pt x="5038" y="206"/>
                  <a:pt x="5080" y="206"/>
                </a:cubicBezTo>
                <a:cubicBezTo>
                  <a:pt x="5114" y="206"/>
                  <a:pt x="5140" y="220"/>
                  <a:pt x="5140" y="286"/>
                </a:cubicBezTo>
                <a:cubicBezTo>
                  <a:pt x="5140" y="340"/>
                  <a:pt x="5140" y="340"/>
                  <a:pt x="5140" y="340"/>
                </a:cubicBezTo>
                <a:cubicBezTo>
                  <a:pt x="5140" y="432"/>
                  <a:pt x="5136" y="432"/>
                  <a:pt x="5098" y="434"/>
                </a:cubicBezTo>
                <a:cubicBezTo>
                  <a:pt x="5098" y="446"/>
                  <a:pt x="5098" y="446"/>
                  <a:pt x="5098" y="446"/>
                </a:cubicBezTo>
                <a:cubicBezTo>
                  <a:pt x="5240" y="446"/>
                  <a:pt x="5240" y="446"/>
                  <a:pt x="5240" y="446"/>
                </a:cubicBezTo>
                <a:lnTo>
                  <a:pt x="5240" y="434"/>
                </a:lnTo>
                <a:close/>
                <a:moveTo>
                  <a:pt x="5516" y="192"/>
                </a:moveTo>
                <a:cubicBezTo>
                  <a:pt x="5516" y="180"/>
                  <a:pt x="5516" y="180"/>
                  <a:pt x="5516" y="180"/>
                </a:cubicBezTo>
                <a:cubicBezTo>
                  <a:pt x="5418" y="180"/>
                  <a:pt x="5418" y="180"/>
                  <a:pt x="5418" y="180"/>
                </a:cubicBezTo>
                <a:cubicBezTo>
                  <a:pt x="5418" y="192"/>
                  <a:pt x="5418" y="192"/>
                  <a:pt x="5418" y="192"/>
                </a:cubicBezTo>
                <a:cubicBezTo>
                  <a:pt x="5442" y="194"/>
                  <a:pt x="5454" y="206"/>
                  <a:pt x="5446" y="234"/>
                </a:cubicBezTo>
                <a:cubicBezTo>
                  <a:pt x="5394" y="390"/>
                  <a:pt x="5394" y="390"/>
                  <a:pt x="5394" y="390"/>
                </a:cubicBezTo>
                <a:cubicBezTo>
                  <a:pt x="5342" y="270"/>
                  <a:pt x="5342" y="270"/>
                  <a:pt x="5342" y="270"/>
                </a:cubicBezTo>
                <a:cubicBezTo>
                  <a:pt x="5328" y="238"/>
                  <a:pt x="5322" y="224"/>
                  <a:pt x="5322" y="212"/>
                </a:cubicBezTo>
                <a:cubicBezTo>
                  <a:pt x="5322" y="202"/>
                  <a:pt x="5328" y="196"/>
                  <a:pt x="5348" y="192"/>
                </a:cubicBezTo>
                <a:cubicBezTo>
                  <a:pt x="5348" y="180"/>
                  <a:pt x="5348" y="180"/>
                  <a:pt x="5348" y="180"/>
                </a:cubicBezTo>
                <a:cubicBezTo>
                  <a:pt x="5220" y="180"/>
                  <a:pt x="5220" y="180"/>
                  <a:pt x="5220" y="180"/>
                </a:cubicBezTo>
                <a:cubicBezTo>
                  <a:pt x="5220" y="192"/>
                  <a:pt x="5220" y="192"/>
                  <a:pt x="5220" y="192"/>
                </a:cubicBezTo>
                <a:cubicBezTo>
                  <a:pt x="5252" y="194"/>
                  <a:pt x="5254" y="198"/>
                  <a:pt x="5296" y="292"/>
                </a:cubicBezTo>
                <a:cubicBezTo>
                  <a:pt x="5368" y="450"/>
                  <a:pt x="5368" y="450"/>
                  <a:pt x="5368" y="450"/>
                </a:cubicBezTo>
                <a:cubicBezTo>
                  <a:pt x="5344" y="512"/>
                  <a:pt x="5306" y="546"/>
                  <a:pt x="5228" y="564"/>
                </a:cubicBezTo>
                <a:cubicBezTo>
                  <a:pt x="5232" y="576"/>
                  <a:pt x="5246" y="600"/>
                  <a:pt x="5254" y="606"/>
                </a:cubicBezTo>
                <a:cubicBezTo>
                  <a:pt x="5356" y="564"/>
                  <a:pt x="5376" y="498"/>
                  <a:pt x="5412" y="396"/>
                </a:cubicBezTo>
                <a:cubicBezTo>
                  <a:pt x="5466" y="242"/>
                  <a:pt x="5466" y="242"/>
                  <a:pt x="5466" y="242"/>
                </a:cubicBezTo>
                <a:cubicBezTo>
                  <a:pt x="5478" y="206"/>
                  <a:pt x="5498" y="192"/>
                  <a:pt x="5516" y="192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x-non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US" sz="1600" baseline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7" name="Disclaimer-English (United States)" hidden="1"/>
          <p:cNvSpPr>
            <a:spLocks noChangeArrowheads="1"/>
          </p:cNvSpPr>
          <p:nvPr/>
        </p:nvSpPr>
        <p:spPr bwMode="black">
          <a:xfrm>
            <a:off x="3024489" y="6287785"/>
            <a:ext cx="4726147" cy="369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defTabSz="804863" eaLnBrk="0" hangingPunct="0"/>
            <a:r>
              <a:rPr lang="en-US" sz="800" baseline="0" dirty="0" smtClean="0">
                <a:solidFill>
                  <a:srgbClr val="FFFFFF"/>
                </a:solidFill>
                <a:latin typeface="+mn-lt"/>
              </a:rPr>
              <a:t>CONFIDENTIAL AND PROPRIETARY</a:t>
            </a:r>
          </a:p>
          <a:p>
            <a:pPr defTabSz="804863" eaLnBrk="0" hangingPunct="0"/>
            <a:r>
              <a:rPr lang="en-US" sz="800" baseline="0" dirty="0" smtClean="0">
                <a:solidFill>
                  <a:srgbClr val="FFFFFF"/>
                </a:solidFill>
                <a:latin typeface="+mn-lt"/>
              </a:rPr>
              <a:t>Any use of this material without specific permission of McKinsey &amp; Company is strictly prohibited</a:t>
            </a:r>
            <a:endParaRPr lang="en-US" sz="800" baseline="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7238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4294967295" orient="horz" pos="2117">
          <p15:clr>
            <a:srgbClr val="FBAE40"/>
          </p15:clr>
        </p15:guide>
        <p15:guide id="4294967295" pos="188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 txBox="1">
            <a:spLocks noChangeArrowheads="1"/>
          </p:cNvSpPr>
          <p:nvPr/>
        </p:nvSpPr>
        <p:spPr bwMode="auto">
          <a:xfrm>
            <a:off x="11259050" y="36514"/>
            <a:ext cx="393717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sz="1067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314" name="Title"/>
          <p:cNvSpPr>
            <a:spLocks noGrp="1" noChangeArrowheads="1"/>
          </p:cNvSpPr>
          <p:nvPr>
            <p:ph type="ctrTitle"/>
          </p:nvPr>
        </p:nvSpPr>
        <p:spPr bwMode="gray">
          <a:xfrm>
            <a:off x="475488" y="231862"/>
            <a:ext cx="5461762" cy="121879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lang="x-none" sz="4400" b="0" baseline="0">
                <a:solidFill>
                  <a:schemeClr val="accent4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 smtClean="0"/>
              <a:t>Click to edit Master title style</a:t>
            </a:r>
            <a:endParaRPr lang="x-none" noProof="0" dirty="0" smtClean="0"/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475488" y="3410712"/>
            <a:ext cx="3631375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400" cap="none" baseline="0">
                <a:solidFill>
                  <a:schemeClr val="accent4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 smtClean="0"/>
              <a:t>Click to edit Master subtitle style</a:t>
            </a:r>
            <a:endParaRPr lang="x-none" noProof="0" dirty="0" smtClean="0"/>
          </a:p>
        </p:txBody>
      </p:sp>
      <p:sp>
        <p:nvSpPr>
          <p:cNvPr id="26" name="Disclaimer-English (United States)"/>
          <p:cNvSpPr>
            <a:spLocks noChangeArrowheads="1"/>
          </p:cNvSpPr>
          <p:nvPr/>
        </p:nvSpPr>
        <p:spPr bwMode="black">
          <a:xfrm>
            <a:off x="475488" y="6062472"/>
            <a:ext cx="3017012" cy="380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r>
              <a:rPr lang="en-GB" sz="800" dirty="0" smtClean="0">
                <a:solidFill>
                  <a:srgbClr val="FFFFFF">
                    <a:alpha val="50000"/>
                  </a:srgbClr>
                </a:solidFill>
              </a:rPr>
              <a:t>Confidential and proprietary: Any use of this material without specific permission of McKinsey &amp; Company is strictly prohibited</a:t>
            </a:r>
            <a:endParaRPr lang="en-GB" sz="800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5488" y="6058798"/>
            <a:ext cx="2926821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GB" sz="800" dirty="0" smtClean="0">
                <a:solidFill>
                  <a:srgbClr val="002960">
                    <a:alpha val="50000"/>
                  </a:srgbClr>
                </a:solidFill>
                <a:latin typeface="Arial"/>
              </a:rPr>
              <a:t>Confidential and proprietary: Any use of this material without specific permission of McKinsey &amp; Company is strictly prohibited</a:t>
            </a:r>
            <a:endParaRPr lang="en-GB" sz="800" dirty="0">
              <a:solidFill>
                <a:srgbClr val="002960">
                  <a:alpha val="50000"/>
                </a:srgbClr>
              </a:solidFill>
              <a:latin typeface="Arial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92543" y="1"/>
            <a:ext cx="5256570" cy="6724650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488" y="5454466"/>
            <a:ext cx="2652215" cy="33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075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6045864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0" name="think-cell Slide" r:id="rId5" imgW="530" imgH="528" progId="TCLayout.ActiveDocument.1">
                  <p:embed/>
                </p:oleObj>
              </mc:Choice>
              <mc:Fallback>
                <p:oleObj name="think-cell Slide" r:id="rId5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lide Number"/>
          <p:cNvSpPr txBox="1">
            <a:spLocks/>
          </p:cNvSpPr>
          <p:nvPr/>
        </p:nvSpPr>
        <p:spPr bwMode="auto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fld id="{42C328C1-A84F-4A39-A664-DBA00541A8C6}" type="slidenum">
              <a:rPr lang="en-US" sz="800" baseline="0" smtClean="0">
                <a:solidFill>
                  <a:srgbClr val="808080"/>
                </a:solidFill>
                <a:latin typeface="+mn-lt"/>
              </a:rPr>
              <a:pPr/>
              <a:t>‹#›</a:t>
            </a:fld>
            <a:endParaRPr lang="en-US" sz="800" baseline="0" dirty="0">
              <a:solidFill>
                <a:srgbClr val="808080"/>
              </a:solidFill>
              <a:latin typeface="+mn-lt"/>
            </a:endParaRPr>
          </a:p>
        </p:txBody>
      </p:sp>
      <p:sp>
        <p:nvSpPr>
          <p:cNvPr id="9" name="SlideLogoText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272622" y="6508273"/>
            <a:ext cx="1013098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895350"/>
            <a:r>
              <a:rPr lang="en-US" sz="800" baseline="0" dirty="0" smtClean="0">
                <a:solidFill>
                  <a:srgbClr val="808080"/>
                </a:solidFill>
                <a:latin typeface="+mn-lt"/>
              </a:rPr>
              <a:t>McKinsey &amp; Company</a:t>
            </a:r>
            <a:endParaRPr lang="en-US" sz="800" baseline="0" dirty="0">
              <a:solidFill>
                <a:srgbClr val="808080"/>
              </a:solidFill>
              <a:latin typeface="+mn-lt"/>
            </a:endParaRPr>
          </a:p>
        </p:txBody>
      </p:sp>
      <p:sp>
        <p:nvSpPr>
          <p:cNvPr id="5" name="doc id" hidden="1"/>
          <p:cNvSpPr txBox="1">
            <a:spLocks noChangeArrowheads="1"/>
          </p:cNvSpPr>
          <p:nvPr/>
        </p:nvSpPr>
        <p:spPr bwMode="white">
          <a:xfrm>
            <a:off x="10806443" y="36514"/>
            <a:ext cx="846325" cy="11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en-US" sz="800" baseline="0" dirty="0" smtClean="0">
              <a:solidFill>
                <a:schemeClr val="accent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1884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2018013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4" name="think-cell Slide" r:id="rId5" imgW="530" imgH="528" progId="TCLayout.ActiveDocument.1">
                  <p:embed/>
                </p:oleObj>
              </mc:Choice>
              <mc:Fallback>
                <p:oleObj name="think-cell Slide" r:id="rId5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x-none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Slide Number"/>
          <p:cNvSpPr txBox="1">
            <a:spLocks/>
          </p:cNvSpPr>
          <p:nvPr/>
        </p:nvSpPr>
        <p:spPr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fld id="{42C328C1-A84F-4A39-A664-DBA00541A8C6}" type="slidenum">
              <a:rPr lang="en-US" sz="800" baseline="0" smtClean="0">
                <a:solidFill>
                  <a:srgbClr val="FFFFFF"/>
                </a:solidFill>
                <a:latin typeface="+mn-lt"/>
              </a:rPr>
              <a:pPr/>
              <a:t>‹#›</a:t>
            </a:fld>
            <a:endParaRPr lang="en-US" sz="800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6" name="SlideLogoText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272622" y="6508273"/>
            <a:ext cx="1013098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895350"/>
            <a:r>
              <a:rPr lang="en-US" sz="800" baseline="0" dirty="0" smtClean="0">
                <a:solidFill>
                  <a:srgbClr val="FFFFFF"/>
                </a:solidFill>
                <a:latin typeface="+mn-lt"/>
              </a:rPr>
              <a:t>McKinsey &amp; Company</a:t>
            </a:r>
            <a:endParaRPr lang="en-US" sz="800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5" name="doc id" hidden="1"/>
          <p:cNvSpPr txBox="1">
            <a:spLocks noChangeArrowheads="1"/>
          </p:cNvSpPr>
          <p:nvPr/>
        </p:nvSpPr>
        <p:spPr bwMode="white">
          <a:xfrm>
            <a:off x="10806443" y="36514"/>
            <a:ext cx="846325" cy="11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en-US" sz="800" baseline="0" dirty="0" smtClean="0">
              <a:solidFill>
                <a:schemeClr val="accent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2536639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4294967295" pos="5304">
          <p15:clr>
            <a:srgbClr val="000000"/>
          </p15:clr>
        </p15:guide>
        <p15:guide id="4294967295" orient="horz" pos="570">
          <p15:clr>
            <a:srgbClr val="000000"/>
          </p15:clr>
        </p15:guide>
        <p15:guide id="4294967295" orient="horz" pos="3912">
          <p15:clr>
            <a:srgbClr val="000000"/>
          </p15:clr>
        </p15:guide>
        <p15:guide id="4294967295" pos="96">
          <p15:clr>
            <a:srgbClr val="00000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958713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8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4430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"/>
            <a:ext cx="11949113" cy="6721079"/>
          </a:xfrm>
          <a:prstGeom prst="rect">
            <a:avLst/>
          </a:prstGeom>
        </p:spPr>
      </p:pic>
      <p:pic>
        <p:nvPicPr>
          <p:cNvPr id="9" name="CustomTitle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0"/>
            <a:ext cx="11949114" cy="6721478"/>
          </a:xfrm>
          <a:prstGeom prst="rect">
            <a:avLst/>
          </a:prstGeom>
        </p:spPr>
      </p:pic>
      <p:sp>
        <p:nvSpPr>
          <p:cNvPr id="28" name="TitleRectangle"/>
          <p:cNvSpPr txBox="1">
            <a:spLocks/>
          </p:cNvSpPr>
          <p:nvPr/>
        </p:nvSpPr>
        <p:spPr>
          <a:xfrm>
            <a:off x="2779307" y="0"/>
            <a:ext cx="9167689" cy="3575976"/>
          </a:xfrm>
          <a:prstGeom prst="rect">
            <a:avLst/>
          </a:prstGeom>
          <a:solidFill>
            <a:srgbClr val="002960">
              <a:alpha val="92000"/>
            </a:srgbClr>
          </a:solidFill>
        </p:spPr>
        <p:txBody>
          <a:bodyPr vert="horz" wrap="square" lIns="216000" tIns="1440000" rIns="216000" bIns="108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0"/>
              </a:spcAft>
              <a:buFont typeface="Arial" pitchFamily="34" charset="0"/>
              <a:buNone/>
              <a:defRPr lang="x-none" sz="3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Wingdings" charset="2"/>
              <a:buNone/>
              <a:defRPr lang="x-none"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Lucida Grande"/>
              <a:buChar char="–"/>
              <a:defRPr lang="x-none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x-none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x-none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x-non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x-non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x-non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x-non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 lang="x-none"/>
            </a:pPr>
            <a:r>
              <a:rPr lang="en-US" sz="3200" baseline="0" dirty="0" smtClean="0">
                <a:solidFill>
                  <a:srgbClr val="00ADEF"/>
                </a:solidFill>
                <a:latin typeface="+mn-lt"/>
              </a:rPr>
              <a:t>
              </a:t>
            </a:r>
            <a:br>
              <a:rPr lang="en-US" sz="3200" baseline="0" dirty="0" smtClean="0">
                <a:solidFill>
                  <a:srgbClr val="00ADEF"/>
                </a:solidFill>
                <a:latin typeface="+mn-lt"/>
              </a:rPr>
            </a:br>
            <a:endParaRPr lang="en-US" sz="3200" baseline="0" dirty="0" smtClean="0">
              <a:solidFill>
                <a:srgbClr val="00ADEF"/>
              </a:solidFill>
              <a:latin typeface="+mn-lt"/>
            </a:endParaRPr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97239207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6"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Working Draft Text" hidden="1"/>
          <p:cNvSpPr txBox="1">
            <a:spLocks noChangeArrowheads="1"/>
          </p:cNvSpPr>
          <p:nvPr/>
        </p:nvSpPr>
        <p:spPr bwMode="black">
          <a:xfrm>
            <a:off x="7990646" y="6287539"/>
            <a:ext cx="3720165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800" b="1" baseline="0" dirty="0" smtClean="0">
                <a:solidFill>
                  <a:srgbClr val="FFFFFF"/>
                </a:solidFill>
                <a:latin typeface="+mn-lt"/>
              </a:rPr>
              <a:t>WORKING DRAFT</a:t>
            </a:r>
          </a:p>
        </p:txBody>
      </p:sp>
      <p:sp>
        <p:nvSpPr>
          <p:cNvPr id="6" name="Working Draft" hidden="1"/>
          <p:cNvSpPr txBox="1">
            <a:spLocks noChangeArrowheads="1"/>
          </p:cNvSpPr>
          <p:nvPr/>
        </p:nvSpPr>
        <p:spPr bwMode="black">
          <a:xfrm>
            <a:off x="7990645" y="6410649"/>
            <a:ext cx="3958467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800" baseline="0" smtClean="0">
                <a:solidFill>
                  <a:srgbClr val="FFFFFF"/>
                </a:solidFill>
                <a:latin typeface="+mn-lt"/>
              </a:rPr>
              <a:t>Last Modified 11/7/2017 10:19 AM W. Europe Standard Time</a:t>
            </a:r>
            <a:endParaRPr lang="en-US" sz="800" baseline="0" dirty="0" smtClean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/>
        </p:nvSpPr>
        <p:spPr bwMode="black">
          <a:xfrm>
            <a:off x="7990646" y="6533760"/>
            <a:ext cx="3720165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800" baseline="0" smtClean="0">
                <a:solidFill>
                  <a:srgbClr val="FFFFFF"/>
                </a:solidFill>
                <a:latin typeface="+mn-lt"/>
              </a:rPr>
              <a:t>Printed 9/6/2017 4:09 PM W. Europe Standard Time</a:t>
            </a:r>
            <a:endParaRPr lang="en-US" sz="800" baseline="0" dirty="0" smtClean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314" name="Title"/>
          <p:cNvSpPr>
            <a:spLocks noGrp="1" noChangeArrowheads="1"/>
          </p:cNvSpPr>
          <p:nvPr>
            <p:ph type="ctrTitle"/>
          </p:nvPr>
        </p:nvSpPr>
        <p:spPr>
          <a:xfrm>
            <a:off x="3024489" y="1434420"/>
            <a:ext cx="8309252" cy="492443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x-none" sz="3200" b="0" baseline="0">
                <a:solidFill>
                  <a:schemeClr val="accent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 smtClean="0"/>
              <a:t>Click to edit Master title style</a:t>
            </a:r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>
          <a:xfrm>
            <a:off x="3024489" y="2819401"/>
            <a:ext cx="8309252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x-none" sz="1400" cap="all" baseline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 smtClean="0"/>
              <a:t>Click to edit Master subtitle style</a:t>
            </a:r>
          </a:p>
        </p:txBody>
      </p:sp>
      <p:sp>
        <p:nvSpPr>
          <p:cNvPr id="57" name="Document type" hidden="1"/>
          <p:cNvSpPr txBox="1">
            <a:spLocks noChangeArrowheads="1"/>
          </p:cNvSpPr>
          <p:nvPr/>
        </p:nvSpPr>
        <p:spPr bwMode="gray">
          <a:xfrm>
            <a:off x="3024489" y="3227411"/>
            <a:ext cx="8309252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1400" baseline="0" dirty="0" smtClean="0">
                <a:solidFill>
                  <a:schemeClr val="bg1"/>
                </a:solidFill>
                <a:latin typeface="+mn-lt"/>
              </a:rPr>
              <a:t>Document type | Date</a:t>
            </a:r>
          </a:p>
        </p:txBody>
      </p:sp>
      <p:sp>
        <p:nvSpPr>
          <p:cNvPr id="5" name="doc id" hidden="1"/>
          <p:cNvSpPr txBox="1">
            <a:spLocks noChangeArrowheads="1"/>
          </p:cNvSpPr>
          <p:nvPr/>
        </p:nvSpPr>
        <p:spPr bwMode="white">
          <a:xfrm>
            <a:off x="11259050" y="36514"/>
            <a:ext cx="393717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en-US" sz="800" baseline="0" dirty="0" smtClean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3" name="LogoImage"/>
          <p:cNvSpPr>
            <a:spLocks noEditPoints="1"/>
          </p:cNvSpPr>
          <p:nvPr/>
        </p:nvSpPr>
        <p:spPr bwMode="white">
          <a:xfrm>
            <a:off x="3025598" y="182926"/>
            <a:ext cx="2902766" cy="238073"/>
          </a:xfrm>
          <a:custGeom>
            <a:avLst/>
            <a:gdLst>
              <a:gd name="T0" fmla="*/ 504 w 5516"/>
              <a:gd name="T1" fmla="*/ 26 h 606"/>
              <a:gd name="T2" fmla="*/ 18 w 5516"/>
              <a:gd name="T3" fmla="*/ 22 h 606"/>
              <a:gd name="T4" fmla="*/ 140 w 5516"/>
              <a:gd name="T5" fmla="*/ 436 h 606"/>
              <a:gd name="T6" fmla="*/ 408 w 5516"/>
              <a:gd name="T7" fmla="*/ 372 h 606"/>
              <a:gd name="T8" fmla="*/ 696 w 5516"/>
              <a:gd name="T9" fmla="*/ 422 h 606"/>
              <a:gd name="T10" fmla="*/ 768 w 5516"/>
              <a:gd name="T11" fmla="*/ 196 h 606"/>
              <a:gd name="T12" fmla="*/ 1272 w 5516"/>
              <a:gd name="T13" fmla="*/ 26 h 606"/>
              <a:gd name="T14" fmla="*/ 1302 w 5516"/>
              <a:gd name="T15" fmla="*/ 338 h 606"/>
              <a:gd name="T16" fmla="*/ 1202 w 5516"/>
              <a:gd name="T17" fmla="*/ 436 h 606"/>
              <a:gd name="T18" fmla="*/ 1030 w 5516"/>
              <a:gd name="T19" fmla="*/ 10 h 606"/>
              <a:gd name="T20" fmla="*/ 960 w 5516"/>
              <a:gd name="T21" fmla="*/ 22 h 606"/>
              <a:gd name="T22" fmla="*/ 804 w 5516"/>
              <a:gd name="T23" fmla="*/ 434 h 606"/>
              <a:gd name="T24" fmla="*/ 930 w 5516"/>
              <a:gd name="T25" fmla="*/ 246 h 606"/>
              <a:gd name="T26" fmla="*/ 1658 w 5516"/>
              <a:gd name="T27" fmla="*/ 342 h 606"/>
              <a:gd name="T28" fmla="*/ 1368 w 5516"/>
              <a:gd name="T29" fmla="*/ 188 h 606"/>
              <a:gd name="T30" fmla="*/ 1514 w 5516"/>
              <a:gd name="T31" fmla="*/ 436 h 606"/>
              <a:gd name="T32" fmla="*/ 1564 w 5516"/>
              <a:gd name="T33" fmla="*/ 434 h 606"/>
              <a:gd name="T34" fmla="*/ 1904 w 5516"/>
              <a:gd name="T35" fmla="*/ 184 h 606"/>
              <a:gd name="T36" fmla="*/ 1728 w 5516"/>
              <a:gd name="T37" fmla="*/ 366 h 606"/>
              <a:gd name="T38" fmla="*/ 2102 w 5516"/>
              <a:gd name="T39" fmla="*/ 192 h 606"/>
              <a:gd name="T40" fmla="*/ 1982 w 5516"/>
              <a:gd name="T41" fmla="*/ 320 h 606"/>
              <a:gd name="T42" fmla="*/ 2478 w 5516"/>
              <a:gd name="T43" fmla="*/ 242 h 606"/>
              <a:gd name="T44" fmla="*/ 2406 w 5516"/>
              <a:gd name="T45" fmla="*/ 390 h 606"/>
              <a:gd name="T46" fmla="*/ 2234 w 5516"/>
              <a:gd name="T47" fmla="*/ 192 h 606"/>
              <a:gd name="T48" fmla="*/ 2478 w 5516"/>
              <a:gd name="T49" fmla="*/ 242 h 606"/>
              <a:gd name="T50" fmla="*/ 2928 w 5516"/>
              <a:gd name="T51" fmla="*/ 448 h 606"/>
              <a:gd name="T52" fmla="*/ 2958 w 5516"/>
              <a:gd name="T53" fmla="*/ 230 h 606"/>
              <a:gd name="T54" fmla="*/ 2716 w 5516"/>
              <a:gd name="T55" fmla="*/ 54 h 606"/>
              <a:gd name="T56" fmla="*/ 2714 w 5516"/>
              <a:gd name="T57" fmla="*/ 36 h 606"/>
              <a:gd name="T58" fmla="*/ 2928 w 5516"/>
              <a:gd name="T59" fmla="*/ 448 h 606"/>
              <a:gd name="T60" fmla="*/ 3388 w 5516"/>
              <a:gd name="T61" fmla="*/ 4 h 606"/>
              <a:gd name="T62" fmla="*/ 3396 w 5516"/>
              <a:gd name="T63" fmla="*/ 366 h 606"/>
              <a:gd name="T64" fmla="*/ 3580 w 5516"/>
              <a:gd name="T65" fmla="*/ 190 h 606"/>
              <a:gd name="T66" fmla="*/ 3502 w 5516"/>
              <a:gd name="T67" fmla="*/ 432 h 606"/>
              <a:gd name="T68" fmla="*/ 4232 w 5516"/>
              <a:gd name="T69" fmla="*/ 348 h 606"/>
              <a:gd name="T70" fmla="*/ 3858 w 5516"/>
              <a:gd name="T71" fmla="*/ 176 h 606"/>
              <a:gd name="T72" fmla="*/ 3758 w 5516"/>
              <a:gd name="T73" fmla="*/ 446 h 606"/>
              <a:gd name="T74" fmla="*/ 3990 w 5516"/>
              <a:gd name="T75" fmla="*/ 282 h 606"/>
              <a:gd name="T76" fmla="*/ 4042 w 5516"/>
              <a:gd name="T77" fmla="*/ 342 h 606"/>
              <a:gd name="T78" fmla="*/ 4134 w 5516"/>
              <a:gd name="T79" fmla="*/ 448 h 606"/>
              <a:gd name="T80" fmla="*/ 4454 w 5516"/>
              <a:gd name="T81" fmla="*/ 202 h 606"/>
              <a:gd name="T82" fmla="*/ 4284 w 5516"/>
              <a:gd name="T83" fmla="*/ 174 h 606"/>
              <a:gd name="T84" fmla="*/ 4432 w 5516"/>
              <a:gd name="T85" fmla="*/ 588 h 606"/>
              <a:gd name="T86" fmla="*/ 4792 w 5516"/>
              <a:gd name="T87" fmla="*/ 382 h 606"/>
              <a:gd name="T88" fmla="*/ 5192 w 5516"/>
              <a:gd name="T89" fmla="*/ 340 h 606"/>
              <a:gd name="T90" fmla="*/ 4902 w 5516"/>
              <a:gd name="T91" fmla="*/ 186 h 606"/>
              <a:gd name="T92" fmla="*/ 4850 w 5516"/>
              <a:gd name="T93" fmla="*/ 274 h 606"/>
              <a:gd name="T94" fmla="*/ 4742 w 5516"/>
              <a:gd name="T95" fmla="*/ 194 h 606"/>
              <a:gd name="T96" fmla="*/ 4794 w 5516"/>
              <a:gd name="T97" fmla="*/ 418 h 606"/>
              <a:gd name="T98" fmla="*/ 5004 w 5516"/>
              <a:gd name="T99" fmla="*/ 338 h 606"/>
              <a:gd name="T100" fmla="*/ 5098 w 5516"/>
              <a:gd name="T101" fmla="*/ 446 h 606"/>
              <a:gd name="T102" fmla="*/ 5418 w 5516"/>
              <a:gd name="T103" fmla="*/ 192 h 606"/>
              <a:gd name="T104" fmla="*/ 5348 w 5516"/>
              <a:gd name="T105" fmla="*/ 180 h 606"/>
              <a:gd name="T106" fmla="*/ 5254 w 5516"/>
              <a:gd name="T107" fmla="*/ 606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16" h="606">
                <a:moveTo>
                  <a:pt x="366" y="448"/>
                </a:moveTo>
                <a:cubicBezTo>
                  <a:pt x="524" y="448"/>
                  <a:pt x="524" y="448"/>
                  <a:pt x="524" y="448"/>
                </a:cubicBezTo>
                <a:cubicBezTo>
                  <a:pt x="524" y="436"/>
                  <a:pt x="524" y="436"/>
                  <a:pt x="524" y="436"/>
                </a:cubicBezTo>
                <a:cubicBezTo>
                  <a:pt x="486" y="432"/>
                  <a:pt x="470" y="414"/>
                  <a:pt x="468" y="362"/>
                </a:cubicBezTo>
                <a:cubicBezTo>
                  <a:pt x="454" y="86"/>
                  <a:pt x="454" y="86"/>
                  <a:pt x="454" y="86"/>
                </a:cubicBezTo>
                <a:cubicBezTo>
                  <a:pt x="452" y="46"/>
                  <a:pt x="470" y="30"/>
                  <a:pt x="504" y="26"/>
                </a:cubicBezTo>
                <a:cubicBezTo>
                  <a:pt x="504" y="12"/>
                  <a:pt x="504" y="12"/>
                  <a:pt x="504" y="12"/>
                </a:cubicBezTo>
                <a:cubicBezTo>
                  <a:pt x="394" y="12"/>
                  <a:pt x="394" y="12"/>
                  <a:pt x="394" y="12"/>
                </a:cubicBezTo>
                <a:cubicBezTo>
                  <a:pt x="264" y="350"/>
                  <a:pt x="264" y="350"/>
                  <a:pt x="264" y="350"/>
                </a:cubicBezTo>
                <a:cubicBezTo>
                  <a:pt x="132" y="10"/>
                  <a:pt x="132" y="10"/>
                  <a:pt x="132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22"/>
                  <a:pt x="18" y="22"/>
                  <a:pt x="18" y="22"/>
                </a:cubicBezTo>
                <a:cubicBezTo>
                  <a:pt x="40" y="26"/>
                  <a:pt x="74" y="32"/>
                  <a:pt x="72" y="84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4" y="410"/>
                  <a:pt x="38" y="430"/>
                  <a:pt x="0" y="436"/>
                </a:cubicBezTo>
                <a:cubicBezTo>
                  <a:pt x="0" y="448"/>
                  <a:pt x="0" y="448"/>
                  <a:pt x="0" y="448"/>
                </a:cubicBezTo>
                <a:cubicBezTo>
                  <a:pt x="140" y="448"/>
                  <a:pt x="140" y="448"/>
                  <a:pt x="140" y="448"/>
                </a:cubicBezTo>
                <a:cubicBezTo>
                  <a:pt x="140" y="436"/>
                  <a:pt x="140" y="436"/>
                  <a:pt x="140" y="436"/>
                </a:cubicBezTo>
                <a:cubicBezTo>
                  <a:pt x="98" y="428"/>
                  <a:pt x="84" y="414"/>
                  <a:pt x="88" y="356"/>
                </a:cubicBezTo>
                <a:cubicBezTo>
                  <a:pt x="100" y="86"/>
                  <a:pt x="100" y="86"/>
                  <a:pt x="100" y="86"/>
                </a:cubicBezTo>
                <a:cubicBezTo>
                  <a:pt x="240" y="444"/>
                  <a:pt x="240" y="444"/>
                  <a:pt x="240" y="444"/>
                </a:cubicBezTo>
                <a:cubicBezTo>
                  <a:pt x="258" y="444"/>
                  <a:pt x="258" y="444"/>
                  <a:pt x="258" y="444"/>
                </a:cubicBezTo>
                <a:cubicBezTo>
                  <a:pt x="396" y="86"/>
                  <a:pt x="396" y="86"/>
                  <a:pt x="396" y="86"/>
                </a:cubicBezTo>
                <a:cubicBezTo>
                  <a:pt x="408" y="372"/>
                  <a:pt x="408" y="372"/>
                  <a:pt x="408" y="372"/>
                </a:cubicBezTo>
                <a:cubicBezTo>
                  <a:pt x="410" y="416"/>
                  <a:pt x="398" y="430"/>
                  <a:pt x="366" y="434"/>
                </a:cubicBezTo>
                <a:lnTo>
                  <a:pt x="366" y="448"/>
                </a:lnTo>
                <a:close/>
                <a:moveTo>
                  <a:pt x="670" y="456"/>
                </a:moveTo>
                <a:cubicBezTo>
                  <a:pt x="708" y="456"/>
                  <a:pt x="756" y="440"/>
                  <a:pt x="782" y="412"/>
                </a:cubicBezTo>
                <a:cubicBezTo>
                  <a:pt x="776" y="400"/>
                  <a:pt x="776" y="400"/>
                  <a:pt x="776" y="400"/>
                </a:cubicBezTo>
                <a:cubicBezTo>
                  <a:pt x="750" y="416"/>
                  <a:pt x="722" y="422"/>
                  <a:pt x="696" y="422"/>
                </a:cubicBezTo>
                <a:cubicBezTo>
                  <a:pt x="620" y="422"/>
                  <a:pt x="592" y="358"/>
                  <a:pt x="592" y="290"/>
                </a:cubicBezTo>
                <a:cubicBezTo>
                  <a:pt x="592" y="258"/>
                  <a:pt x="600" y="236"/>
                  <a:pt x="614" y="222"/>
                </a:cubicBezTo>
                <a:cubicBezTo>
                  <a:pt x="626" y="210"/>
                  <a:pt x="646" y="204"/>
                  <a:pt x="664" y="204"/>
                </a:cubicBezTo>
                <a:cubicBezTo>
                  <a:pt x="690" y="204"/>
                  <a:pt x="722" y="214"/>
                  <a:pt x="744" y="244"/>
                </a:cubicBezTo>
                <a:cubicBezTo>
                  <a:pt x="750" y="244"/>
                  <a:pt x="750" y="244"/>
                  <a:pt x="750" y="244"/>
                </a:cubicBezTo>
                <a:cubicBezTo>
                  <a:pt x="758" y="234"/>
                  <a:pt x="766" y="212"/>
                  <a:pt x="768" y="196"/>
                </a:cubicBezTo>
                <a:cubicBezTo>
                  <a:pt x="748" y="180"/>
                  <a:pt x="720" y="172"/>
                  <a:pt x="686" y="172"/>
                </a:cubicBezTo>
                <a:cubicBezTo>
                  <a:pt x="604" y="172"/>
                  <a:pt x="544" y="246"/>
                  <a:pt x="544" y="326"/>
                </a:cubicBezTo>
                <a:cubicBezTo>
                  <a:pt x="540" y="390"/>
                  <a:pt x="576" y="456"/>
                  <a:pt x="670" y="456"/>
                </a:cubicBezTo>
                <a:moveTo>
                  <a:pt x="1272" y="98"/>
                </a:moveTo>
                <a:cubicBezTo>
                  <a:pt x="1292" y="98"/>
                  <a:pt x="1308" y="82"/>
                  <a:pt x="1308" y="62"/>
                </a:cubicBezTo>
                <a:cubicBezTo>
                  <a:pt x="1308" y="42"/>
                  <a:pt x="1292" y="26"/>
                  <a:pt x="1272" y="26"/>
                </a:cubicBezTo>
                <a:cubicBezTo>
                  <a:pt x="1252" y="26"/>
                  <a:pt x="1238" y="42"/>
                  <a:pt x="1238" y="62"/>
                </a:cubicBezTo>
                <a:cubicBezTo>
                  <a:pt x="1238" y="82"/>
                  <a:pt x="1252" y="98"/>
                  <a:pt x="1272" y="98"/>
                </a:cubicBezTo>
                <a:moveTo>
                  <a:pt x="1202" y="448"/>
                </a:moveTo>
                <a:cubicBezTo>
                  <a:pt x="1346" y="448"/>
                  <a:pt x="1346" y="448"/>
                  <a:pt x="1346" y="448"/>
                </a:cubicBezTo>
                <a:cubicBezTo>
                  <a:pt x="1346" y="436"/>
                  <a:pt x="1346" y="436"/>
                  <a:pt x="1346" y="436"/>
                </a:cubicBezTo>
                <a:cubicBezTo>
                  <a:pt x="1304" y="432"/>
                  <a:pt x="1302" y="434"/>
                  <a:pt x="1302" y="338"/>
                </a:cubicBezTo>
                <a:cubicBezTo>
                  <a:pt x="1302" y="176"/>
                  <a:pt x="1302" y="176"/>
                  <a:pt x="1302" y="176"/>
                </a:cubicBezTo>
                <a:cubicBezTo>
                  <a:pt x="1200" y="176"/>
                  <a:pt x="1200" y="176"/>
                  <a:pt x="1200" y="176"/>
                </a:cubicBezTo>
                <a:cubicBezTo>
                  <a:pt x="1200" y="188"/>
                  <a:pt x="1200" y="188"/>
                  <a:pt x="1200" y="188"/>
                </a:cubicBezTo>
                <a:cubicBezTo>
                  <a:pt x="1244" y="190"/>
                  <a:pt x="1250" y="192"/>
                  <a:pt x="1250" y="268"/>
                </a:cubicBezTo>
                <a:cubicBezTo>
                  <a:pt x="1250" y="336"/>
                  <a:pt x="1250" y="336"/>
                  <a:pt x="1250" y="336"/>
                </a:cubicBezTo>
                <a:cubicBezTo>
                  <a:pt x="1250" y="432"/>
                  <a:pt x="1248" y="432"/>
                  <a:pt x="1202" y="436"/>
                </a:cubicBezTo>
                <a:cubicBezTo>
                  <a:pt x="1178" y="434"/>
                  <a:pt x="1154" y="426"/>
                  <a:pt x="1076" y="338"/>
                </a:cubicBezTo>
                <a:cubicBezTo>
                  <a:pt x="1046" y="302"/>
                  <a:pt x="996" y="244"/>
                  <a:pt x="968" y="206"/>
                </a:cubicBezTo>
                <a:cubicBezTo>
                  <a:pt x="1062" y="102"/>
                  <a:pt x="1062" y="102"/>
                  <a:pt x="1062" y="102"/>
                </a:cubicBezTo>
                <a:cubicBezTo>
                  <a:pt x="1108" y="52"/>
                  <a:pt x="1132" y="26"/>
                  <a:pt x="1176" y="24"/>
                </a:cubicBezTo>
                <a:cubicBezTo>
                  <a:pt x="1176" y="10"/>
                  <a:pt x="1176" y="10"/>
                  <a:pt x="1176" y="10"/>
                </a:cubicBezTo>
                <a:cubicBezTo>
                  <a:pt x="1030" y="10"/>
                  <a:pt x="1030" y="10"/>
                  <a:pt x="1030" y="10"/>
                </a:cubicBezTo>
                <a:cubicBezTo>
                  <a:pt x="1030" y="22"/>
                  <a:pt x="1030" y="22"/>
                  <a:pt x="1030" y="22"/>
                </a:cubicBezTo>
                <a:cubicBezTo>
                  <a:pt x="1050" y="26"/>
                  <a:pt x="1056" y="32"/>
                  <a:pt x="1056" y="46"/>
                </a:cubicBezTo>
                <a:cubicBezTo>
                  <a:pt x="1056" y="56"/>
                  <a:pt x="1054" y="72"/>
                  <a:pt x="1026" y="102"/>
                </a:cubicBezTo>
                <a:cubicBezTo>
                  <a:pt x="910" y="230"/>
                  <a:pt x="910" y="230"/>
                  <a:pt x="910" y="230"/>
                </a:cubicBezTo>
                <a:cubicBezTo>
                  <a:pt x="910" y="148"/>
                  <a:pt x="910" y="148"/>
                  <a:pt x="910" y="148"/>
                </a:cubicBezTo>
                <a:cubicBezTo>
                  <a:pt x="910" y="36"/>
                  <a:pt x="916" y="28"/>
                  <a:pt x="960" y="22"/>
                </a:cubicBezTo>
                <a:cubicBezTo>
                  <a:pt x="960" y="8"/>
                  <a:pt x="960" y="8"/>
                  <a:pt x="960" y="8"/>
                </a:cubicBezTo>
                <a:cubicBezTo>
                  <a:pt x="804" y="8"/>
                  <a:pt x="804" y="8"/>
                  <a:pt x="804" y="8"/>
                </a:cubicBezTo>
                <a:cubicBezTo>
                  <a:pt x="804" y="22"/>
                  <a:pt x="804" y="22"/>
                  <a:pt x="804" y="22"/>
                </a:cubicBezTo>
                <a:cubicBezTo>
                  <a:pt x="852" y="26"/>
                  <a:pt x="854" y="36"/>
                  <a:pt x="854" y="148"/>
                </a:cubicBezTo>
                <a:cubicBezTo>
                  <a:pt x="854" y="300"/>
                  <a:pt x="854" y="300"/>
                  <a:pt x="854" y="300"/>
                </a:cubicBezTo>
                <a:cubicBezTo>
                  <a:pt x="854" y="422"/>
                  <a:pt x="850" y="430"/>
                  <a:pt x="804" y="434"/>
                </a:cubicBezTo>
                <a:cubicBezTo>
                  <a:pt x="804" y="446"/>
                  <a:pt x="804" y="446"/>
                  <a:pt x="804" y="446"/>
                </a:cubicBezTo>
                <a:cubicBezTo>
                  <a:pt x="960" y="446"/>
                  <a:pt x="960" y="446"/>
                  <a:pt x="960" y="446"/>
                </a:cubicBezTo>
                <a:cubicBezTo>
                  <a:pt x="960" y="434"/>
                  <a:pt x="960" y="434"/>
                  <a:pt x="960" y="434"/>
                </a:cubicBezTo>
                <a:cubicBezTo>
                  <a:pt x="910" y="428"/>
                  <a:pt x="910" y="424"/>
                  <a:pt x="910" y="292"/>
                </a:cubicBezTo>
                <a:cubicBezTo>
                  <a:pt x="910" y="268"/>
                  <a:pt x="910" y="268"/>
                  <a:pt x="910" y="268"/>
                </a:cubicBezTo>
                <a:cubicBezTo>
                  <a:pt x="930" y="246"/>
                  <a:pt x="930" y="246"/>
                  <a:pt x="930" y="246"/>
                </a:cubicBezTo>
                <a:cubicBezTo>
                  <a:pt x="982" y="310"/>
                  <a:pt x="1038" y="380"/>
                  <a:pt x="1098" y="448"/>
                </a:cubicBezTo>
                <a:cubicBezTo>
                  <a:pt x="1202" y="448"/>
                  <a:pt x="1202" y="448"/>
                  <a:pt x="1202" y="448"/>
                </a:cubicBezTo>
                <a:close/>
                <a:moveTo>
                  <a:pt x="1564" y="448"/>
                </a:moveTo>
                <a:cubicBezTo>
                  <a:pt x="1706" y="448"/>
                  <a:pt x="1706" y="448"/>
                  <a:pt x="1706" y="448"/>
                </a:cubicBezTo>
                <a:cubicBezTo>
                  <a:pt x="1706" y="436"/>
                  <a:pt x="1706" y="436"/>
                  <a:pt x="1706" y="436"/>
                </a:cubicBezTo>
                <a:cubicBezTo>
                  <a:pt x="1658" y="434"/>
                  <a:pt x="1658" y="432"/>
                  <a:pt x="1658" y="342"/>
                </a:cubicBezTo>
                <a:cubicBezTo>
                  <a:pt x="1658" y="280"/>
                  <a:pt x="1658" y="280"/>
                  <a:pt x="1658" y="280"/>
                </a:cubicBezTo>
                <a:cubicBezTo>
                  <a:pt x="1658" y="198"/>
                  <a:pt x="1612" y="172"/>
                  <a:pt x="1570" y="172"/>
                </a:cubicBezTo>
                <a:cubicBezTo>
                  <a:pt x="1534" y="172"/>
                  <a:pt x="1498" y="188"/>
                  <a:pt x="1470" y="224"/>
                </a:cubicBezTo>
                <a:cubicBezTo>
                  <a:pt x="1470" y="176"/>
                  <a:pt x="1470" y="176"/>
                  <a:pt x="1470" y="176"/>
                </a:cubicBezTo>
                <a:cubicBezTo>
                  <a:pt x="1368" y="176"/>
                  <a:pt x="1368" y="176"/>
                  <a:pt x="1368" y="176"/>
                </a:cubicBezTo>
                <a:cubicBezTo>
                  <a:pt x="1368" y="188"/>
                  <a:pt x="1368" y="188"/>
                  <a:pt x="1368" y="188"/>
                </a:cubicBezTo>
                <a:cubicBezTo>
                  <a:pt x="1412" y="190"/>
                  <a:pt x="1418" y="192"/>
                  <a:pt x="1418" y="268"/>
                </a:cubicBezTo>
                <a:cubicBezTo>
                  <a:pt x="1418" y="336"/>
                  <a:pt x="1418" y="336"/>
                  <a:pt x="1418" y="336"/>
                </a:cubicBezTo>
                <a:cubicBezTo>
                  <a:pt x="1418" y="434"/>
                  <a:pt x="1418" y="434"/>
                  <a:pt x="1370" y="436"/>
                </a:cubicBezTo>
                <a:cubicBezTo>
                  <a:pt x="1370" y="448"/>
                  <a:pt x="1370" y="448"/>
                  <a:pt x="1370" y="448"/>
                </a:cubicBezTo>
                <a:cubicBezTo>
                  <a:pt x="1514" y="448"/>
                  <a:pt x="1514" y="448"/>
                  <a:pt x="1514" y="448"/>
                </a:cubicBezTo>
                <a:cubicBezTo>
                  <a:pt x="1514" y="436"/>
                  <a:pt x="1514" y="436"/>
                  <a:pt x="1514" y="436"/>
                </a:cubicBezTo>
                <a:cubicBezTo>
                  <a:pt x="1472" y="432"/>
                  <a:pt x="1470" y="434"/>
                  <a:pt x="1470" y="338"/>
                </a:cubicBezTo>
                <a:cubicBezTo>
                  <a:pt x="1470" y="262"/>
                  <a:pt x="1470" y="262"/>
                  <a:pt x="1470" y="262"/>
                </a:cubicBezTo>
                <a:cubicBezTo>
                  <a:pt x="1470" y="236"/>
                  <a:pt x="1504" y="206"/>
                  <a:pt x="1546" y="206"/>
                </a:cubicBezTo>
                <a:cubicBezTo>
                  <a:pt x="1580" y="206"/>
                  <a:pt x="1606" y="220"/>
                  <a:pt x="1606" y="286"/>
                </a:cubicBezTo>
                <a:cubicBezTo>
                  <a:pt x="1606" y="340"/>
                  <a:pt x="1606" y="340"/>
                  <a:pt x="1606" y="340"/>
                </a:cubicBezTo>
                <a:cubicBezTo>
                  <a:pt x="1606" y="432"/>
                  <a:pt x="1602" y="432"/>
                  <a:pt x="1564" y="434"/>
                </a:cubicBezTo>
                <a:lnTo>
                  <a:pt x="1564" y="448"/>
                </a:lnTo>
                <a:close/>
                <a:moveTo>
                  <a:pt x="1776" y="222"/>
                </a:moveTo>
                <a:cubicBezTo>
                  <a:pt x="1776" y="200"/>
                  <a:pt x="1796" y="188"/>
                  <a:pt x="1822" y="188"/>
                </a:cubicBezTo>
                <a:cubicBezTo>
                  <a:pt x="1874" y="188"/>
                  <a:pt x="1896" y="236"/>
                  <a:pt x="1900" y="252"/>
                </a:cubicBezTo>
                <a:cubicBezTo>
                  <a:pt x="1912" y="252"/>
                  <a:pt x="1912" y="252"/>
                  <a:pt x="1912" y="252"/>
                </a:cubicBezTo>
                <a:cubicBezTo>
                  <a:pt x="1912" y="212"/>
                  <a:pt x="1908" y="188"/>
                  <a:pt x="1904" y="184"/>
                </a:cubicBezTo>
                <a:cubicBezTo>
                  <a:pt x="1900" y="180"/>
                  <a:pt x="1862" y="170"/>
                  <a:pt x="1824" y="170"/>
                </a:cubicBezTo>
                <a:cubicBezTo>
                  <a:pt x="1768" y="170"/>
                  <a:pt x="1734" y="206"/>
                  <a:pt x="1734" y="248"/>
                </a:cubicBezTo>
                <a:cubicBezTo>
                  <a:pt x="1734" y="340"/>
                  <a:pt x="1890" y="322"/>
                  <a:pt x="1890" y="396"/>
                </a:cubicBezTo>
                <a:cubicBezTo>
                  <a:pt x="1890" y="422"/>
                  <a:pt x="1866" y="436"/>
                  <a:pt x="1826" y="436"/>
                </a:cubicBezTo>
                <a:cubicBezTo>
                  <a:pt x="1788" y="436"/>
                  <a:pt x="1754" y="416"/>
                  <a:pt x="1744" y="366"/>
                </a:cubicBezTo>
                <a:cubicBezTo>
                  <a:pt x="1728" y="366"/>
                  <a:pt x="1728" y="366"/>
                  <a:pt x="1728" y="366"/>
                </a:cubicBezTo>
                <a:cubicBezTo>
                  <a:pt x="1728" y="386"/>
                  <a:pt x="1732" y="422"/>
                  <a:pt x="1734" y="428"/>
                </a:cubicBezTo>
                <a:cubicBezTo>
                  <a:pt x="1744" y="446"/>
                  <a:pt x="1788" y="454"/>
                  <a:pt x="1824" y="454"/>
                </a:cubicBezTo>
                <a:cubicBezTo>
                  <a:pt x="1888" y="454"/>
                  <a:pt x="1928" y="416"/>
                  <a:pt x="1928" y="372"/>
                </a:cubicBezTo>
                <a:cubicBezTo>
                  <a:pt x="1932" y="270"/>
                  <a:pt x="1776" y="286"/>
                  <a:pt x="1776" y="222"/>
                </a:cubicBezTo>
                <a:moveTo>
                  <a:pt x="2030" y="270"/>
                </a:moveTo>
                <a:cubicBezTo>
                  <a:pt x="2034" y="220"/>
                  <a:pt x="2058" y="192"/>
                  <a:pt x="2102" y="192"/>
                </a:cubicBezTo>
                <a:cubicBezTo>
                  <a:pt x="2144" y="192"/>
                  <a:pt x="2170" y="220"/>
                  <a:pt x="2172" y="270"/>
                </a:cubicBezTo>
                <a:lnTo>
                  <a:pt x="2030" y="270"/>
                </a:lnTo>
                <a:close/>
                <a:moveTo>
                  <a:pt x="2030" y="290"/>
                </a:moveTo>
                <a:cubicBezTo>
                  <a:pt x="2222" y="290"/>
                  <a:pt x="2222" y="290"/>
                  <a:pt x="2222" y="290"/>
                </a:cubicBezTo>
                <a:cubicBezTo>
                  <a:pt x="2226" y="228"/>
                  <a:pt x="2192" y="168"/>
                  <a:pt x="2114" y="168"/>
                </a:cubicBezTo>
                <a:cubicBezTo>
                  <a:pt x="2034" y="168"/>
                  <a:pt x="1982" y="232"/>
                  <a:pt x="1982" y="320"/>
                </a:cubicBezTo>
                <a:cubicBezTo>
                  <a:pt x="1982" y="388"/>
                  <a:pt x="2018" y="456"/>
                  <a:pt x="2112" y="456"/>
                </a:cubicBezTo>
                <a:cubicBezTo>
                  <a:pt x="2150" y="456"/>
                  <a:pt x="2198" y="440"/>
                  <a:pt x="2224" y="412"/>
                </a:cubicBezTo>
                <a:cubicBezTo>
                  <a:pt x="2218" y="400"/>
                  <a:pt x="2218" y="400"/>
                  <a:pt x="2218" y="400"/>
                </a:cubicBezTo>
                <a:cubicBezTo>
                  <a:pt x="2192" y="416"/>
                  <a:pt x="2164" y="422"/>
                  <a:pt x="2138" y="422"/>
                </a:cubicBezTo>
                <a:cubicBezTo>
                  <a:pt x="2058" y="420"/>
                  <a:pt x="2028" y="352"/>
                  <a:pt x="2030" y="290"/>
                </a:cubicBezTo>
                <a:moveTo>
                  <a:pt x="2478" y="242"/>
                </a:moveTo>
                <a:cubicBezTo>
                  <a:pt x="2490" y="206"/>
                  <a:pt x="2510" y="192"/>
                  <a:pt x="2528" y="192"/>
                </a:cubicBezTo>
                <a:cubicBezTo>
                  <a:pt x="2528" y="180"/>
                  <a:pt x="2528" y="180"/>
                  <a:pt x="2528" y="180"/>
                </a:cubicBezTo>
                <a:cubicBezTo>
                  <a:pt x="2430" y="180"/>
                  <a:pt x="2430" y="180"/>
                  <a:pt x="2430" y="180"/>
                </a:cubicBezTo>
                <a:cubicBezTo>
                  <a:pt x="2430" y="192"/>
                  <a:pt x="2430" y="192"/>
                  <a:pt x="2430" y="192"/>
                </a:cubicBezTo>
                <a:cubicBezTo>
                  <a:pt x="2454" y="194"/>
                  <a:pt x="2466" y="206"/>
                  <a:pt x="2458" y="234"/>
                </a:cubicBezTo>
                <a:cubicBezTo>
                  <a:pt x="2406" y="390"/>
                  <a:pt x="2406" y="390"/>
                  <a:pt x="2406" y="390"/>
                </a:cubicBezTo>
                <a:cubicBezTo>
                  <a:pt x="2354" y="270"/>
                  <a:pt x="2354" y="270"/>
                  <a:pt x="2354" y="270"/>
                </a:cubicBezTo>
                <a:cubicBezTo>
                  <a:pt x="2340" y="238"/>
                  <a:pt x="2334" y="224"/>
                  <a:pt x="2334" y="212"/>
                </a:cubicBezTo>
                <a:cubicBezTo>
                  <a:pt x="2334" y="202"/>
                  <a:pt x="2340" y="196"/>
                  <a:pt x="2360" y="192"/>
                </a:cubicBezTo>
                <a:cubicBezTo>
                  <a:pt x="2360" y="180"/>
                  <a:pt x="2360" y="180"/>
                  <a:pt x="2360" y="180"/>
                </a:cubicBezTo>
                <a:cubicBezTo>
                  <a:pt x="2234" y="180"/>
                  <a:pt x="2234" y="180"/>
                  <a:pt x="2234" y="180"/>
                </a:cubicBezTo>
                <a:cubicBezTo>
                  <a:pt x="2234" y="192"/>
                  <a:pt x="2234" y="192"/>
                  <a:pt x="2234" y="192"/>
                </a:cubicBezTo>
                <a:cubicBezTo>
                  <a:pt x="2266" y="194"/>
                  <a:pt x="2268" y="198"/>
                  <a:pt x="2310" y="292"/>
                </a:cubicBezTo>
                <a:cubicBezTo>
                  <a:pt x="2382" y="450"/>
                  <a:pt x="2382" y="450"/>
                  <a:pt x="2382" y="450"/>
                </a:cubicBezTo>
                <a:cubicBezTo>
                  <a:pt x="2358" y="512"/>
                  <a:pt x="2320" y="546"/>
                  <a:pt x="2242" y="564"/>
                </a:cubicBezTo>
                <a:cubicBezTo>
                  <a:pt x="2246" y="576"/>
                  <a:pt x="2260" y="600"/>
                  <a:pt x="2268" y="606"/>
                </a:cubicBezTo>
                <a:cubicBezTo>
                  <a:pt x="2370" y="564"/>
                  <a:pt x="2390" y="498"/>
                  <a:pt x="2426" y="396"/>
                </a:cubicBezTo>
                <a:lnTo>
                  <a:pt x="2478" y="242"/>
                </a:lnTo>
                <a:close/>
                <a:moveTo>
                  <a:pt x="2844" y="394"/>
                </a:moveTo>
                <a:cubicBezTo>
                  <a:pt x="2822" y="412"/>
                  <a:pt x="2782" y="416"/>
                  <a:pt x="2750" y="416"/>
                </a:cubicBezTo>
                <a:cubicBezTo>
                  <a:pt x="2670" y="416"/>
                  <a:pt x="2606" y="360"/>
                  <a:pt x="2606" y="284"/>
                </a:cubicBezTo>
                <a:cubicBezTo>
                  <a:pt x="2606" y="236"/>
                  <a:pt x="2626" y="206"/>
                  <a:pt x="2658" y="198"/>
                </a:cubicBezTo>
                <a:cubicBezTo>
                  <a:pt x="2698" y="266"/>
                  <a:pt x="2770" y="338"/>
                  <a:pt x="2844" y="394"/>
                </a:cubicBezTo>
                <a:moveTo>
                  <a:pt x="2928" y="448"/>
                </a:moveTo>
                <a:cubicBezTo>
                  <a:pt x="3022" y="448"/>
                  <a:pt x="3022" y="448"/>
                  <a:pt x="3022" y="448"/>
                </a:cubicBezTo>
                <a:cubicBezTo>
                  <a:pt x="3022" y="436"/>
                  <a:pt x="3022" y="436"/>
                  <a:pt x="3022" y="436"/>
                </a:cubicBezTo>
                <a:cubicBezTo>
                  <a:pt x="2992" y="432"/>
                  <a:pt x="2946" y="408"/>
                  <a:pt x="2896" y="372"/>
                </a:cubicBezTo>
                <a:cubicBezTo>
                  <a:pt x="2914" y="342"/>
                  <a:pt x="2918" y="300"/>
                  <a:pt x="2922" y="270"/>
                </a:cubicBezTo>
                <a:cubicBezTo>
                  <a:pt x="2926" y="244"/>
                  <a:pt x="2946" y="244"/>
                  <a:pt x="2958" y="242"/>
                </a:cubicBezTo>
                <a:cubicBezTo>
                  <a:pt x="2958" y="230"/>
                  <a:pt x="2958" y="230"/>
                  <a:pt x="2958" y="230"/>
                </a:cubicBezTo>
                <a:cubicBezTo>
                  <a:pt x="2834" y="230"/>
                  <a:pt x="2834" y="230"/>
                  <a:pt x="2834" y="230"/>
                </a:cubicBezTo>
                <a:cubicBezTo>
                  <a:pt x="2834" y="242"/>
                  <a:pt x="2834" y="242"/>
                  <a:pt x="2834" y="242"/>
                </a:cubicBezTo>
                <a:cubicBezTo>
                  <a:pt x="2864" y="246"/>
                  <a:pt x="2892" y="250"/>
                  <a:pt x="2892" y="294"/>
                </a:cubicBezTo>
                <a:cubicBezTo>
                  <a:pt x="2892" y="318"/>
                  <a:pt x="2888" y="342"/>
                  <a:pt x="2878" y="358"/>
                </a:cubicBezTo>
                <a:cubicBezTo>
                  <a:pt x="2770" y="274"/>
                  <a:pt x="2670" y="156"/>
                  <a:pt x="2670" y="96"/>
                </a:cubicBezTo>
                <a:cubicBezTo>
                  <a:pt x="2670" y="66"/>
                  <a:pt x="2688" y="54"/>
                  <a:pt x="2716" y="54"/>
                </a:cubicBezTo>
                <a:cubicBezTo>
                  <a:pt x="2752" y="54"/>
                  <a:pt x="2784" y="78"/>
                  <a:pt x="2800" y="124"/>
                </a:cubicBezTo>
                <a:cubicBezTo>
                  <a:pt x="2812" y="124"/>
                  <a:pt x="2812" y="124"/>
                  <a:pt x="2812" y="124"/>
                </a:cubicBezTo>
                <a:cubicBezTo>
                  <a:pt x="2810" y="42"/>
                  <a:pt x="2810" y="42"/>
                  <a:pt x="2810" y="42"/>
                </a:cubicBezTo>
                <a:cubicBezTo>
                  <a:pt x="2798" y="42"/>
                  <a:pt x="2798" y="42"/>
                  <a:pt x="2798" y="42"/>
                </a:cubicBezTo>
                <a:cubicBezTo>
                  <a:pt x="2798" y="48"/>
                  <a:pt x="2792" y="52"/>
                  <a:pt x="2788" y="52"/>
                </a:cubicBezTo>
                <a:cubicBezTo>
                  <a:pt x="2772" y="52"/>
                  <a:pt x="2752" y="36"/>
                  <a:pt x="2714" y="36"/>
                </a:cubicBezTo>
                <a:cubicBezTo>
                  <a:pt x="2672" y="36"/>
                  <a:pt x="2630" y="62"/>
                  <a:pt x="2630" y="118"/>
                </a:cubicBezTo>
                <a:cubicBezTo>
                  <a:pt x="2630" y="140"/>
                  <a:pt x="2636" y="160"/>
                  <a:pt x="2648" y="182"/>
                </a:cubicBezTo>
                <a:cubicBezTo>
                  <a:pt x="2592" y="200"/>
                  <a:pt x="2562" y="248"/>
                  <a:pt x="2562" y="304"/>
                </a:cubicBezTo>
                <a:cubicBezTo>
                  <a:pt x="2562" y="406"/>
                  <a:pt x="2640" y="460"/>
                  <a:pt x="2726" y="460"/>
                </a:cubicBezTo>
                <a:cubicBezTo>
                  <a:pt x="2780" y="460"/>
                  <a:pt x="2824" y="444"/>
                  <a:pt x="2862" y="410"/>
                </a:cubicBezTo>
                <a:cubicBezTo>
                  <a:pt x="2888" y="424"/>
                  <a:pt x="2912" y="442"/>
                  <a:pt x="2928" y="448"/>
                </a:cubicBezTo>
                <a:moveTo>
                  <a:pt x="3094" y="212"/>
                </a:moveTo>
                <a:cubicBezTo>
                  <a:pt x="3094" y="88"/>
                  <a:pt x="3154" y="20"/>
                  <a:pt x="3252" y="20"/>
                </a:cubicBezTo>
                <a:cubicBezTo>
                  <a:pt x="3328" y="20"/>
                  <a:pt x="3372" y="58"/>
                  <a:pt x="3392" y="134"/>
                </a:cubicBezTo>
                <a:cubicBezTo>
                  <a:pt x="3404" y="134"/>
                  <a:pt x="3404" y="134"/>
                  <a:pt x="3404" y="134"/>
                </a:cubicBezTo>
                <a:cubicBezTo>
                  <a:pt x="3400" y="4"/>
                  <a:pt x="3400" y="4"/>
                  <a:pt x="3400" y="4"/>
                </a:cubicBezTo>
                <a:cubicBezTo>
                  <a:pt x="3388" y="4"/>
                  <a:pt x="3388" y="4"/>
                  <a:pt x="3388" y="4"/>
                </a:cubicBezTo>
                <a:cubicBezTo>
                  <a:pt x="3384" y="14"/>
                  <a:pt x="3376" y="18"/>
                  <a:pt x="3364" y="18"/>
                </a:cubicBezTo>
                <a:cubicBezTo>
                  <a:pt x="3338" y="18"/>
                  <a:pt x="3314" y="0"/>
                  <a:pt x="3248" y="0"/>
                </a:cubicBezTo>
                <a:cubicBezTo>
                  <a:pt x="3118" y="0"/>
                  <a:pt x="3030" y="102"/>
                  <a:pt x="3030" y="242"/>
                </a:cubicBezTo>
                <a:cubicBezTo>
                  <a:pt x="3030" y="376"/>
                  <a:pt x="3110" y="460"/>
                  <a:pt x="3238" y="460"/>
                </a:cubicBezTo>
                <a:cubicBezTo>
                  <a:pt x="3320" y="460"/>
                  <a:pt x="3384" y="420"/>
                  <a:pt x="3408" y="380"/>
                </a:cubicBezTo>
                <a:cubicBezTo>
                  <a:pt x="3396" y="366"/>
                  <a:pt x="3396" y="366"/>
                  <a:pt x="3396" y="366"/>
                </a:cubicBezTo>
                <a:cubicBezTo>
                  <a:pt x="3370" y="402"/>
                  <a:pt x="3314" y="426"/>
                  <a:pt x="3256" y="426"/>
                </a:cubicBezTo>
                <a:cubicBezTo>
                  <a:pt x="3156" y="426"/>
                  <a:pt x="3094" y="340"/>
                  <a:pt x="3094" y="212"/>
                </a:cubicBezTo>
                <a:moveTo>
                  <a:pt x="3678" y="328"/>
                </a:moveTo>
                <a:cubicBezTo>
                  <a:pt x="3678" y="392"/>
                  <a:pt x="3650" y="430"/>
                  <a:pt x="3592" y="430"/>
                </a:cubicBezTo>
                <a:cubicBezTo>
                  <a:pt x="3542" y="430"/>
                  <a:pt x="3496" y="384"/>
                  <a:pt x="3496" y="292"/>
                </a:cubicBezTo>
                <a:cubicBezTo>
                  <a:pt x="3496" y="226"/>
                  <a:pt x="3528" y="190"/>
                  <a:pt x="3580" y="190"/>
                </a:cubicBezTo>
                <a:cubicBezTo>
                  <a:pt x="3628" y="192"/>
                  <a:pt x="3678" y="238"/>
                  <a:pt x="3678" y="328"/>
                </a:cubicBezTo>
                <a:moveTo>
                  <a:pt x="3732" y="312"/>
                </a:moveTo>
                <a:cubicBezTo>
                  <a:pt x="3732" y="260"/>
                  <a:pt x="3710" y="214"/>
                  <a:pt x="3672" y="190"/>
                </a:cubicBezTo>
                <a:cubicBezTo>
                  <a:pt x="3650" y="176"/>
                  <a:pt x="3620" y="168"/>
                  <a:pt x="3588" y="168"/>
                </a:cubicBezTo>
                <a:cubicBezTo>
                  <a:pt x="3502" y="168"/>
                  <a:pt x="3442" y="230"/>
                  <a:pt x="3442" y="310"/>
                </a:cubicBezTo>
                <a:cubicBezTo>
                  <a:pt x="3442" y="364"/>
                  <a:pt x="3464" y="408"/>
                  <a:pt x="3502" y="432"/>
                </a:cubicBezTo>
                <a:cubicBezTo>
                  <a:pt x="3524" y="446"/>
                  <a:pt x="3554" y="452"/>
                  <a:pt x="3586" y="452"/>
                </a:cubicBezTo>
                <a:cubicBezTo>
                  <a:pt x="3672" y="454"/>
                  <a:pt x="3732" y="394"/>
                  <a:pt x="3732" y="312"/>
                </a:cubicBezTo>
                <a:moveTo>
                  <a:pt x="4136" y="448"/>
                </a:moveTo>
                <a:cubicBezTo>
                  <a:pt x="4280" y="448"/>
                  <a:pt x="4280" y="448"/>
                  <a:pt x="4280" y="448"/>
                </a:cubicBezTo>
                <a:cubicBezTo>
                  <a:pt x="4280" y="436"/>
                  <a:pt x="4280" y="436"/>
                  <a:pt x="4280" y="436"/>
                </a:cubicBezTo>
                <a:cubicBezTo>
                  <a:pt x="4230" y="434"/>
                  <a:pt x="4232" y="426"/>
                  <a:pt x="4232" y="348"/>
                </a:cubicBezTo>
                <a:cubicBezTo>
                  <a:pt x="4232" y="276"/>
                  <a:pt x="4232" y="276"/>
                  <a:pt x="4232" y="276"/>
                </a:cubicBezTo>
                <a:cubicBezTo>
                  <a:pt x="4232" y="200"/>
                  <a:pt x="4190" y="172"/>
                  <a:pt x="4142" y="172"/>
                </a:cubicBezTo>
                <a:cubicBezTo>
                  <a:pt x="4098" y="172"/>
                  <a:pt x="4064" y="196"/>
                  <a:pt x="4038" y="232"/>
                </a:cubicBezTo>
                <a:cubicBezTo>
                  <a:pt x="4028" y="194"/>
                  <a:pt x="4000" y="172"/>
                  <a:pt x="3954" y="172"/>
                </a:cubicBezTo>
                <a:cubicBezTo>
                  <a:pt x="3916" y="172"/>
                  <a:pt x="3880" y="196"/>
                  <a:pt x="3858" y="224"/>
                </a:cubicBezTo>
                <a:cubicBezTo>
                  <a:pt x="3858" y="176"/>
                  <a:pt x="3858" y="176"/>
                  <a:pt x="3858" y="176"/>
                </a:cubicBezTo>
                <a:cubicBezTo>
                  <a:pt x="3756" y="176"/>
                  <a:pt x="3756" y="176"/>
                  <a:pt x="3756" y="176"/>
                </a:cubicBezTo>
                <a:cubicBezTo>
                  <a:pt x="3756" y="188"/>
                  <a:pt x="3756" y="188"/>
                  <a:pt x="3756" y="188"/>
                </a:cubicBezTo>
                <a:cubicBezTo>
                  <a:pt x="3800" y="190"/>
                  <a:pt x="3806" y="192"/>
                  <a:pt x="3806" y="268"/>
                </a:cubicBezTo>
                <a:cubicBezTo>
                  <a:pt x="3806" y="346"/>
                  <a:pt x="3806" y="346"/>
                  <a:pt x="3806" y="346"/>
                </a:cubicBezTo>
                <a:cubicBezTo>
                  <a:pt x="3806" y="434"/>
                  <a:pt x="3804" y="434"/>
                  <a:pt x="3758" y="434"/>
                </a:cubicBezTo>
                <a:cubicBezTo>
                  <a:pt x="3758" y="446"/>
                  <a:pt x="3758" y="446"/>
                  <a:pt x="3758" y="446"/>
                </a:cubicBezTo>
                <a:cubicBezTo>
                  <a:pt x="3902" y="446"/>
                  <a:pt x="3902" y="446"/>
                  <a:pt x="3902" y="446"/>
                </a:cubicBezTo>
                <a:cubicBezTo>
                  <a:pt x="3902" y="434"/>
                  <a:pt x="3902" y="434"/>
                  <a:pt x="3902" y="434"/>
                </a:cubicBezTo>
                <a:cubicBezTo>
                  <a:pt x="3862" y="430"/>
                  <a:pt x="3858" y="430"/>
                  <a:pt x="3858" y="342"/>
                </a:cubicBezTo>
                <a:cubicBezTo>
                  <a:pt x="3858" y="262"/>
                  <a:pt x="3858" y="262"/>
                  <a:pt x="3858" y="262"/>
                </a:cubicBezTo>
                <a:cubicBezTo>
                  <a:pt x="3858" y="234"/>
                  <a:pt x="3894" y="204"/>
                  <a:pt x="3932" y="204"/>
                </a:cubicBezTo>
                <a:cubicBezTo>
                  <a:pt x="3974" y="204"/>
                  <a:pt x="3990" y="226"/>
                  <a:pt x="3990" y="282"/>
                </a:cubicBezTo>
                <a:cubicBezTo>
                  <a:pt x="3990" y="338"/>
                  <a:pt x="3990" y="338"/>
                  <a:pt x="3990" y="338"/>
                </a:cubicBezTo>
                <a:cubicBezTo>
                  <a:pt x="3990" y="428"/>
                  <a:pt x="3988" y="432"/>
                  <a:pt x="3950" y="436"/>
                </a:cubicBezTo>
                <a:cubicBezTo>
                  <a:pt x="3950" y="448"/>
                  <a:pt x="3950" y="448"/>
                  <a:pt x="3950" y="448"/>
                </a:cubicBezTo>
                <a:cubicBezTo>
                  <a:pt x="4086" y="448"/>
                  <a:pt x="4086" y="448"/>
                  <a:pt x="4086" y="448"/>
                </a:cubicBezTo>
                <a:cubicBezTo>
                  <a:pt x="4086" y="436"/>
                  <a:pt x="4086" y="436"/>
                  <a:pt x="4086" y="436"/>
                </a:cubicBezTo>
                <a:cubicBezTo>
                  <a:pt x="4040" y="432"/>
                  <a:pt x="4042" y="428"/>
                  <a:pt x="4042" y="342"/>
                </a:cubicBezTo>
                <a:cubicBezTo>
                  <a:pt x="4042" y="264"/>
                  <a:pt x="4042" y="264"/>
                  <a:pt x="4042" y="264"/>
                </a:cubicBezTo>
                <a:cubicBezTo>
                  <a:pt x="4042" y="236"/>
                  <a:pt x="4078" y="206"/>
                  <a:pt x="4118" y="206"/>
                </a:cubicBezTo>
                <a:cubicBezTo>
                  <a:pt x="4152" y="206"/>
                  <a:pt x="4174" y="226"/>
                  <a:pt x="4174" y="284"/>
                </a:cubicBezTo>
                <a:cubicBezTo>
                  <a:pt x="4174" y="346"/>
                  <a:pt x="4174" y="346"/>
                  <a:pt x="4174" y="346"/>
                </a:cubicBezTo>
                <a:cubicBezTo>
                  <a:pt x="4174" y="428"/>
                  <a:pt x="4174" y="432"/>
                  <a:pt x="4134" y="436"/>
                </a:cubicBezTo>
                <a:cubicBezTo>
                  <a:pt x="4134" y="448"/>
                  <a:pt x="4134" y="448"/>
                  <a:pt x="4134" y="448"/>
                </a:cubicBezTo>
                <a:lnTo>
                  <a:pt x="4136" y="448"/>
                </a:lnTo>
                <a:close/>
                <a:moveTo>
                  <a:pt x="4546" y="316"/>
                </a:moveTo>
                <a:cubicBezTo>
                  <a:pt x="4546" y="388"/>
                  <a:pt x="4516" y="432"/>
                  <a:pt x="4460" y="432"/>
                </a:cubicBezTo>
                <a:cubicBezTo>
                  <a:pt x="4424" y="432"/>
                  <a:pt x="4384" y="412"/>
                  <a:pt x="4384" y="384"/>
                </a:cubicBezTo>
                <a:cubicBezTo>
                  <a:pt x="4384" y="248"/>
                  <a:pt x="4384" y="248"/>
                  <a:pt x="4384" y="248"/>
                </a:cubicBezTo>
                <a:cubicBezTo>
                  <a:pt x="4384" y="226"/>
                  <a:pt x="4416" y="202"/>
                  <a:pt x="4454" y="202"/>
                </a:cubicBezTo>
                <a:cubicBezTo>
                  <a:pt x="4510" y="206"/>
                  <a:pt x="4546" y="248"/>
                  <a:pt x="4546" y="316"/>
                </a:cubicBezTo>
                <a:moveTo>
                  <a:pt x="4600" y="310"/>
                </a:moveTo>
                <a:cubicBezTo>
                  <a:pt x="4600" y="230"/>
                  <a:pt x="4548" y="170"/>
                  <a:pt x="4478" y="170"/>
                </a:cubicBezTo>
                <a:cubicBezTo>
                  <a:pt x="4438" y="170"/>
                  <a:pt x="4406" y="188"/>
                  <a:pt x="4384" y="214"/>
                </a:cubicBezTo>
                <a:cubicBezTo>
                  <a:pt x="4384" y="174"/>
                  <a:pt x="4384" y="174"/>
                  <a:pt x="4384" y="174"/>
                </a:cubicBezTo>
                <a:cubicBezTo>
                  <a:pt x="4284" y="174"/>
                  <a:pt x="4284" y="174"/>
                  <a:pt x="4284" y="174"/>
                </a:cubicBezTo>
                <a:cubicBezTo>
                  <a:pt x="4284" y="186"/>
                  <a:pt x="4284" y="186"/>
                  <a:pt x="4284" y="186"/>
                </a:cubicBezTo>
                <a:cubicBezTo>
                  <a:pt x="4326" y="188"/>
                  <a:pt x="4332" y="190"/>
                  <a:pt x="4332" y="280"/>
                </a:cubicBezTo>
                <a:cubicBezTo>
                  <a:pt x="4332" y="466"/>
                  <a:pt x="4332" y="466"/>
                  <a:pt x="4332" y="466"/>
                </a:cubicBezTo>
                <a:cubicBezTo>
                  <a:pt x="4332" y="564"/>
                  <a:pt x="4334" y="570"/>
                  <a:pt x="4286" y="574"/>
                </a:cubicBezTo>
                <a:cubicBezTo>
                  <a:pt x="4286" y="588"/>
                  <a:pt x="4286" y="588"/>
                  <a:pt x="4286" y="588"/>
                </a:cubicBezTo>
                <a:cubicBezTo>
                  <a:pt x="4432" y="588"/>
                  <a:pt x="4432" y="588"/>
                  <a:pt x="4432" y="588"/>
                </a:cubicBezTo>
                <a:cubicBezTo>
                  <a:pt x="4432" y="574"/>
                  <a:pt x="4432" y="574"/>
                  <a:pt x="4432" y="574"/>
                </a:cubicBezTo>
                <a:cubicBezTo>
                  <a:pt x="4380" y="572"/>
                  <a:pt x="4384" y="564"/>
                  <a:pt x="4384" y="462"/>
                </a:cubicBezTo>
                <a:cubicBezTo>
                  <a:pt x="4384" y="424"/>
                  <a:pt x="4384" y="424"/>
                  <a:pt x="4384" y="424"/>
                </a:cubicBezTo>
                <a:cubicBezTo>
                  <a:pt x="4404" y="444"/>
                  <a:pt x="4436" y="454"/>
                  <a:pt x="4466" y="454"/>
                </a:cubicBezTo>
                <a:cubicBezTo>
                  <a:pt x="4548" y="454"/>
                  <a:pt x="4600" y="392"/>
                  <a:pt x="4600" y="310"/>
                </a:cubicBezTo>
                <a:moveTo>
                  <a:pt x="4792" y="382"/>
                </a:moveTo>
                <a:cubicBezTo>
                  <a:pt x="4792" y="404"/>
                  <a:pt x="4762" y="424"/>
                  <a:pt x="4736" y="424"/>
                </a:cubicBezTo>
                <a:cubicBezTo>
                  <a:pt x="4712" y="424"/>
                  <a:pt x="4694" y="410"/>
                  <a:pt x="4694" y="378"/>
                </a:cubicBezTo>
                <a:cubicBezTo>
                  <a:pt x="4694" y="322"/>
                  <a:pt x="4752" y="328"/>
                  <a:pt x="4792" y="306"/>
                </a:cubicBezTo>
                <a:cubicBezTo>
                  <a:pt x="4792" y="382"/>
                  <a:pt x="4792" y="382"/>
                  <a:pt x="4792" y="382"/>
                </a:cubicBezTo>
                <a:close/>
                <a:moveTo>
                  <a:pt x="5240" y="434"/>
                </a:moveTo>
                <a:cubicBezTo>
                  <a:pt x="5192" y="432"/>
                  <a:pt x="5192" y="430"/>
                  <a:pt x="5192" y="340"/>
                </a:cubicBezTo>
                <a:cubicBezTo>
                  <a:pt x="5192" y="278"/>
                  <a:pt x="5192" y="278"/>
                  <a:pt x="5192" y="278"/>
                </a:cubicBezTo>
                <a:cubicBezTo>
                  <a:pt x="5192" y="196"/>
                  <a:pt x="5146" y="170"/>
                  <a:pt x="5104" y="170"/>
                </a:cubicBezTo>
                <a:cubicBezTo>
                  <a:pt x="5068" y="170"/>
                  <a:pt x="5032" y="186"/>
                  <a:pt x="5004" y="222"/>
                </a:cubicBezTo>
                <a:cubicBezTo>
                  <a:pt x="5004" y="174"/>
                  <a:pt x="5004" y="174"/>
                  <a:pt x="5004" y="174"/>
                </a:cubicBezTo>
                <a:cubicBezTo>
                  <a:pt x="4902" y="174"/>
                  <a:pt x="4902" y="174"/>
                  <a:pt x="4902" y="174"/>
                </a:cubicBezTo>
                <a:cubicBezTo>
                  <a:pt x="4902" y="186"/>
                  <a:pt x="4902" y="186"/>
                  <a:pt x="4902" y="186"/>
                </a:cubicBezTo>
                <a:cubicBezTo>
                  <a:pt x="4946" y="188"/>
                  <a:pt x="4952" y="190"/>
                  <a:pt x="4952" y="266"/>
                </a:cubicBezTo>
                <a:cubicBezTo>
                  <a:pt x="4952" y="334"/>
                  <a:pt x="4952" y="334"/>
                  <a:pt x="4952" y="334"/>
                </a:cubicBezTo>
                <a:cubicBezTo>
                  <a:pt x="4952" y="430"/>
                  <a:pt x="4952" y="432"/>
                  <a:pt x="4904" y="434"/>
                </a:cubicBezTo>
                <a:cubicBezTo>
                  <a:pt x="4892" y="434"/>
                  <a:pt x="4892" y="434"/>
                  <a:pt x="4892" y="434"/>
                </a:cubicBezTo>
                <a:cubicBezTo>
                  <a:pt x="4854" y="434"/>
                  <a:pt x="4850" y="422"/>
                  <a:pt x="4850" y="366"/>
                </a:cubicBezTo>
                <a:cubicBezTo>
                  <a:pt x="4850" y="274"/>
                  <a:pt x="4850" y="274"/>
                  <a:pt x="4850" y="274"/>
                </a:cubicBezTo>
                <a:cubicBezTo>
                  <a:pt x="4850" y="256"/>
                  <a:pt x="4848" y="240"/>
                  <a:pt x="4844" y="228"/>
                </a:cubicBezTo>
                <a:cubicBezTo>
                  <a:pt x="4830" y="186"/>
                  <a:pt x="4796" y="170"/>
                  <a:pt x="4748" y="170"/>
                </a:cubicBezTo>
                <a:cubicBezTo>
                  <a:pt x="4718" y="170"/>
                  <a:pt x="4674" y="180"/>
                  <a:pt x="4650" y="202"/>
                </a:cubicBezTo>
                <a:cubicBezTo>
                  <a:pt x="4652" y="214"/>
                  <a:pt x="4664" y="240"/>
                  <a:pt x="4670" y="248"/>
                </a:cubicBezTo>
                <a:cubicBezTo>
                  <a:pt x="4676" y="246"/>
                  <a:pt x="4676" y="246"/>
                  <a:pt x="4676" y="246"/>
                </a:cubicBezTo>
                <a:cubicBezTo>
                  <a:pt x="4688" y="216"/>
                  <a:pt x="4708" y="194"/>
                  <a:pt x="4742" y="194"/>
                </a:cubicBezTo>
                <a:cubicBezTo>
                  <a:pt x="4778" y="194"/>
                  <a:pt x="4794" y="220"/>
                  <a:pt x="4794" y="250"/>
                </a:cubicBezTo>
                <a:cubicBezTo>
                  <a:pt x="4794" y="282"/>
                  <a:pt x="4794" y="282"/>
                  <a:pt x="4794" y="282"/>
                </a:cubicBezTo>
                <a:cubicBezTo>
                  <a:pt x="4794" y="302"/>
                  <a:pt x="4702" y="306"/>
                  <a:pt x="4664" y="338"/>
                </a:cubicBezTo>
                <a:cubicBezTo>
                  <a:pt x="4652" y="350"/>
                  <a:pt x="4642" y="364"/>
                  <a:pt x="4642" y="384"/>
                </a:cubicBezTo>
                <a:cubicBezTo>
                  <a:pt x="4642" y="426"/>
                  <a:pt x="4672" y="456"/>
                  <a:pt x="4716" y="456"/>
                </a:cubicBezTo>
                <a:cubicBezTo>
                  <a:pt x="4744" y="456"/>
                  <a:pt x="4768" y="446"/>
                  <a:pt x="4794" y="418"/>
                </a:cubicBezTo>
                <a:cubicBezTo>
                  <a:pt x="4798" y="438"/>
                  <a:pt x="4814" y="448"/>
                  <a:pt x="4842" y="448"/>
                </a:cubicBezTo>
                <a:cubicBezTo>
                  <a:pt x="4906" y="448"/>
                  <a:pt x="4906" y="448"/>
                  <a:pt x="4906" y="448"/>
                </a:cubicBezTo>
                <a:cubicBezTo>
                  <a:pt x="4906" y="448"/>
                  <a:pt x="4906" y="448"/>
                  <a:pt x="4906" y="448"/>
                </a:cubicBezTo>
                <a:cubicBezTo>
                  <a:pt x="5048" y="448"/>
                  <a:pt x="5048" y="448"/>
                  <a:pt x="5048" y="448"/>
                </a:cubicBezTo>
                <a:cubicBezTo>
                  <a:pt x="5048" y="436"/>
                  <a:pt x="5048" y="436"/>
                  <a:pt x="5048" y="436"/>
                </a:cubicBezTo>
                <a:cubicBezTo>
                  <a:pt x="5006" y="432"/>
                  <a:pt x="5004" y="434"/>
                  <a:pt x="5004" y="338"/>
                </a:cubicBezTo>
                <a:cubicBezTo>
                  <a:pt x="5004" y="262"/>
                  <a:pt x="5004" y="262"/>
                  <a:pt x="5004" y="262"/>
                </a:cubicBezTo>
                <a:cubicBezTo>
                  <a:pt x="5004" y="236"/>
                  <a:pt x="5038" y="206"/>
                  <a:pt x="5080" y="206"/>
                </a:cubicBezTo>
                <a:cubicBezTo>
                  <a:pt x="5114" y="206"/>
                  <a:pt x="5140" y="220"/>
                  <a:pt x="5140" y="286"/>
                </a:cubicBezTo>
                <a:cubicBezTo>
                  <a:pt x="5140" y="340"/>
                  <a:pt x="5140" y="340"/>
                  <a:pt x="5140" y="340"/>
                </a:cubicBezTo>
                <a:cubicBezTo>
                  <a:pt x="5140" y="432"/>
                  <a:pt x="5136" y="432"/>
                  <a:pt x="5098" y="434"/>
                </a:cubicBezTo>
                <a:cubicBezTo>
                  <a:pt x="5098" y="446"/>
                  <a:pt x="5098" y="446"/>
                  <a:pt x="5098" y="446"/>
                </a:cubicBezTo>
                <a:cubicBezTo>
                  <a:pt x="5240" y="446"/>
                  <a:pt x="5240" y="446"/>
                  <a:pt x="5240" y="446"/>
                </a:cubicBezTo>
                <a:lnTo>
                  <a:pt x="5240" y="434"/>
                </a:lnTo>
                <a:close/>
                <a:moveTo>
                  <a:pt x="5516" y="192"/>
                </a:moveTo>
                <a:cubicBezTo>
                  <a:pt x="5516" y="180"/>
                  <a:pt x="5516" y="180"/>
                  <a:pt x="5516" y="180"/>
                </a:cubicBezTo>
                <a:cubicBezTo>
                  <a:pt x="5418" y="180"/>
                  <a:pt x="5418" y="180"/>
                  <a:pt x="5418" y="180"/>
                </a:cubicBezTo>
                <a:cubicBezTo>
                  <a:pt x="5418" y="192"/>
                  <a:pt x="5418" y="192"/>
                  <a:pt x="5418" y="192"/>
                </a:cubicBezTo>
                <a:cubicBezTo>
                  <a:pt x="5442" y="194"/>
                  <a:pt x="5454" y="206"/>
                  <a:pt x="5446" y="234"/>
                </a:cubicBezTo>
                <a:cubicBezTo>
                  <a:pt x="5394" y="390"/>
                  <a:pt x="5394" y="390"/>
                  <a:pt x="5394" y="390"/>
                </a:cubicBezTo>
                <a:cubicBezTo>
                  <a:pt x="5342" y="270"/>
                  <a:pt x="5342" y="270"/>
                  <a:pt x="5342" y="270"/>
                </a:cubicBezTo>
                <a:cubicBezTo>
                  <a:pt x="5328" y="238"/>
                  <a:pt x="5322" y="224"/>
                  <a:pt x="5322" y="212"/>
                </a:cubicBezTo>
                <a:cubicBezTo>
                  <a:pt x="5322" y="202"/>
                  <a:pt x="5328" y="196"/>
                  <a:pt x="5348" y="192"/>
                </a:cubicBezTo>
                <a:cubicBezTo>
                  <a:pt x="5348" y="180"/>
                  <a:pt x="5348" y="180"/>
                  <a:pt x="5348" y="180"/>
                </a:cubicBezTo>
                <a:cubicBezTo>
                  <a:pt x="5220" y="180"/>
                  <a:pt x="5220" y="180"/>
                  <a:pt x="5220" y="180"/>
                </a:cubicBezTo>
                <a:cubicBezTo>
                  <a:pt x="5220" y="192"/>
                  <a:pt x="5220" y="192"/>
                  <a:pt x="5220" y="192"/>
                </a:cubicBezTo>
                <a:cubicBezTo>
                  <a:pt x="5252" y="194"/>
                  <a:pt x="5254" y="198"/>
                  <a:pt x="5296" y="292"/>
                </a:cubicBezTo>
                <a:cubicBezTo>
                  <a:pt x="5368" y="450"/>
                  <a:pt x="5368" y="450"/>
                  <a:pt x="5368" y="450"/>
                </a:cubicBezTo>
                <a:cubicBezTo>
                  <a:pt x="5344" y="512"/>
                  <a:pt x="5306" y="546"/>
                  <a:pt x="5228" y="564"/>
                </a:cubicBezTo>
                <a:cubicBezTo>
                  <a:pt x="5232" y="576"/>
                  <a:pt x="5246" y="600"/>
                  <a:pt x="5254" y="606"/>
                </a:cubicBezTo>
                <a:cubicBezTo>
                  <a:pt x="5356" y="564"/>
                  <a:pt x="5376" y="498"/>
                  <a:pt x="5412" y="396"/>
                </a:cubicBezTo>
                <a:cubicBezTo>
                  <a:pt x="5466" y="242"/>
                  <a:pt x="5466" y="242"/>
                  <a:pt x="5466" y="242"/>
                </a:cubicBezTo>
                <a:cubicBezTo>
                  <a:pt x="5478" y="206"/>
                  <a:pt x="5498" y="192"/>
                  <a:pt x="5516" y="192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x-non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US" sz="1600" baseline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7" name="Disclaimer-English (United States)" hidden="1"/>
          <p:cNvSpPr>
            <a:spLocks noChangeArrowheads="1"/>
          </p:cNvSpPr>
          <p:nvPr/>
        </p:nvSpPr>
        <p:spPr bwMode="black">
          <a:xfrm>
            <a:off x="3024489" y="6287785"/>
            <a:ext cx="4726147" cy="369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defTabSz="804863" eaLnBrk="0" hangingPunct="0"/>
            <a:r>
              <a:rPr lang="en-US" sz="800" baseline="0" dirty="0" smtClean="0">
                <a:solidFill>
                  <a:srgbClr val="FFFFFF"/>
                </a:solidFill>
                <a:latin typeface="+mn-lt"/>
              </a:rPr>
              <a:t>CONFIDENTIAL AND PROPRIETARY</a:t>
            </a:r>
          </a:p>
          <a:p>
            <a:pPr defTabSz="804863" eaLnBrk="0" hangingPunct="0"/>
            <a:r>
              <a:rPr lang="en-US" sz="800" baseline="0" dirty="0" smtClean="0">
                <a:solidFill>
                  <a:srgbClr val="FFFFFF"/>
                </a:solidFill>
                <a:latin typeface="+mn-lt"/>
              </a:rPr>
              <a:t>Any use of this material without specific permission of McKinsey &amp; Company is strictly prohibited</a:t>
            </a:r>
            <a:endParaRPr lang="en-US" sz="800" baseline="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3622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4294967295" orient="horz" pos="2117">
          <p15:clr>
            <a:srgbClr val="FBAE40"/>
          </p15:clr>
        </p15:guide>
        <p15:guide id="4294967295" pos="1888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6679952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0" name="think-cell Slide" r:id="rId5" imgW="530" imgH="528" progId="TCLayout.ActiveDocument.1">
                  <p:embed/>
                </p:oleObj>
              </mc:Choice>
              <mc:Fallback>
                <p:oleObj name="think-cell Slide" r:id="rId5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lide Number"/>
          <p:cNvSpPr txBox="1">
            <a:spLocks/>
          </p:cNvSpPr>
          <p:nvPr/>
        </p:nvSpPr>
        <p:spPr bwMode="auto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fld id="{42C328C1-A84F-4A39-A664-DBA00541A8C6}" type="slidenum">
              <a:rPr lang="en-US" sz="800" baseline="0" smtClean="0">
                <a:solidFill>
                  <a:srgbClr val="808080"/>
                </a:solidFill>
                <a:latin typeface="+mn-lt"/>
              </a:rPr>
              <a:pPr/>
              <a:t>‹#›</a:t>
            </a:fld>
            <a:endParaRPr lang="en-US" sz="800" baseline="0" dirty="0">
              <a:solidFill>
                <a:srgbClr val="808080"/>
              </a:solidFill>
              <a:latin typeface="+mn-lt"/>
            </a:endParaRPr>
          </a:p>
        </p:txBody>
      </p:sp>
      <p:sp>
        <p:nvSpPr>
          <p:cNvPr id="9" name="SlideLogoText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272622" y="6508273"/>
            <a:ext cx="1013098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895350"/>
            <a:r>
              <a:rPr lang="en-US" sz="800" baseline="0" dirty="0" smtClean="0">
                <a:solidFill>
                  <a:srgbClr val="808080"/>
                </a:solidFill>
                <a:latin typeface="+mn-lt"/>
              </a:rPr>
              <a:t>McKinsey &amp; Company</a:t>
            </a:r>
            <a:endParaRPr lang="en-US" sz="800" baseline="0" dirty="0">
              <a:solidFill>
                <a:srgbClr val="808080"/>
              </a:solidFill>
              <a:latin typeface="+mn-lt"/>
            </a:endParaRPr>
          </a:p>
        </p:txBody>
      </p:sp>
      <p:sp>
        <p:nvSpPr>
          <p:cNvPr id="5" name="doc id" hidden="1"/>
          <p:cNvSpPr txBox="1">
            <a:spLocks noChangeArrowheads="1"/>
          </p:cNvSpPr>
          <p:nvPr/>
        </p:nvSpPr>
        <p:spPr bwMode="white">
          <a:xfrm>
            <a:off x="10806443" y="36514"/>
            <a:ext cx="846325" cy="11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en-US" sz="800" baseline="0" dirty="0" smtClean="0">
              <a:solidFill>
                <a:schemeClr val="accent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60486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1436146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4" name="think-cell Slide" r:id="rId5" imgW="530" imgH="528" progId="TCLayout.ActiveDocument.1">
                  <p:embed/>
                </p:oleObj>
              </mc:Choice>
              <mc:Fallback>
                <p:oleObj name="think-cell Slide" r:id="rId5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x-none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Slide Number"/>
          <p:cNvSpPr txBox="1">
            <a:spLocks/>
          </p:cNvSpPr>
          <p:nvPr/>
        </p:nvSpPr>
        <p:spPr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fld id="{42C328C1-A84F-4A39-A664-DBA00541A8C6}" type="slidenum">
              <a:rPr lang="en-US" sz="800" baseline="0" smtClean="0">
                <a:solidFill>
                  <a:srgbClr val="FFFFFF"/>
                </a:solidFill>
                <a:latin typeface="+mn-lt"/>
              </a:rPr>
              <a:pPr/>
              <a:t>‹#›</a:t>
            </a:fld>
            <a:endParaRPr lang="en-US" sz="800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6" name="SlideLogoText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272622" y="6508273"/>
            <a:ext cx="1013098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895350"/>
            <a:r>
              <a:rPr lang="en-US" sz="800" baseline="0" dirty="0" smtClean="0">
                <a:solidFill>
                  <a:srgbClr val="FFFFFF"/>
                </a:solidFill>
                <a:latin typeface="+mn-lt"/>
              </a:rPr>
              <a:t>McKinsey &amp; Company</a:t>
            </a:r>
            <a:endParaRPr lang="en-US" sz="800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5" name="doc id" hidden="1"/>
          <p:cNvSpPr txBox="1">
            <a:spLocks noChangeArrowheads="1"/>
          </p:cNvSpPr>
          <p:nvPr/>
        </p:nvSpPr>
        <p:spPr bwMode="white">
          <a:xfrm>
            <a:off x="10806443" y="36514"/>
            <a:ext cx="846325" cy="11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en-US" sz="800" baseline="0" dirty="0" smtClean="0">
              <a:solidFill>
                <a:schemeClr val="accent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7301971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4294967295" pos="5304">
          <p15:clr>
            <a:srgbClr val="000000"/>
          </p15:clr>
        </p15:guide>
        <p15:guide id="4294967295" orient="horz" pos="570">
          <p15:clr>
            <a:srgbClr val="000000"/>
          </p15:clr>
        </p15:guide>
        <p15:guide id="4294967295" orient="horz" pos="3912">
          <p15:clr>
            <a:srgbClr val="000000"/>
          </p15:clr>
        </p15:guide>
        <p15:guide id="4294967295" pos="96">
          <p15:clr>
            <a:srgbClr val="00000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9233640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8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7500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"/>
            <a:ext cx="11949113" cy="6721079"/>
          </a:xfrm>
          <a:prstGeom prst="rect">
            <a:avLst/>
          </a:prstGeom>
        </p:spPr>
      </p:pic>
      <p:pic>
        <p:nvPicPr>
          <p:cNvPr id="9" name="CustomTitle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0"/>
            <a:ext cx="11949114" cy="6721478"/>
          </a:xfrm>
          <a:prstGeom prst="rect">
            <a:avLst/>
          </a:prstGeom>
        </p:spPr>
      </p:pic>
      <p:sp>
        <p:nvSpPr>
          <p:cNvPr id="28" name="TitleRectangle"/>
          <p:cNvSpPr txBox="1">
            <a:spLocks/>
          </p:cNvSpPr>
          <p:nvPr/>
        </p:nvSpPr>
        <p:spPr>
          <a:xfrm>
            <a:off x="2779307" y="0"/>
            <a:ext cx="9167689" cy="3575976"/>
          </a:xfrm>
          <a:prstGeom prst="rect">
            <a:avLst/>
          </a:prstGeom>
          <a:solidFill>
            <a:srgbClr val="002960">
              <a:alpha val="92000"/>
            </a:srgbClr>
          </a:solidFill>
        </p:spPr>
        <p:txBody>
          <a:bodyPr vert="horz" wrap="square" lIns="216000" tIns="1440000" rIns="216000" bIns="108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0"/>
              </a:spcAft>
              <a:buFont typeface="Arial" pitchFamily="34" charset="0"/>
              <a:buNone/>
              <a:defRPr lang="x-none" sz="3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Wingdings" charset="2"/>
              <a:buNone/>
              <a:defRPr lang="x-none"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Lucida Grande"/>
              <a:buChar char="–"/>
              <a:defRPr lang="x-none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x-none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x-none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x-non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x-non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x-non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x-non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 lang="x-none"/>
            </a:pPr>
            <a:r>
              <a:rPr lang="en-US" sz="3200" baseline="0" dirty="0" smtClean="0">
                <a:solidFill>
                  <a:srgbClr val="00ADEF"/>
                </a:solidFill>
                <a:latin typeface="+mn-lt"/>
              </a:rPr>
              <a:t>
              </a:t>
            </a:r>
            <a:br>
              <a:rPr lang="en-US" sz="3200" baseline="0" dirty="0" smtClean="0">
                <a:solidFill>
                  <a:srgbClr val="00ADEF"/>
                </a:solidFill>
                <a:latin typeface="+mn-lt"/>
              </a:rPr>
            </a:br>
            <a:endParaRPr lang="en-US" sz="3200" baseline="0" dirty="0" smtClean="0">
              <a:solidFill>
                <a:srgbClr val="00ADEF"/>
              </a:solidFill>
              <a:latin typeface="+mn-lt"/>
            </a:endParaRPr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51313901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6"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Working Draft Text" hidden="1"/>
          <p:cNvSpPr txBox="1">
            <a:spLocks noChangeArrowheads="1"/>
          </p:cNvSpPr>
          <p:nvPr/>
        </p:nvSpPr>
        <p:spPr bwMode="black">
          <a:xfrm>
            <a:off x="7990646" y="6287539"/>
            <a:ext cx="3720165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800" b="1" baseline="0" dirty="0" smtClean="0">
                <a:solidFill>
                  <a:srgbClr val="FFFFFF"/>
                </a:solidFill>
                <a:latin typeface="+mn-lt"/>
              </a:rPr>
              <a:t>WORKING DRAFT</a:t>
            </a:r>
          </a:p>
        </p:txBody>
      </p:sp>
      <p:sp>
        <p:nvSpPr>
          <p:cNvPr id="6" name="Working Draft" hidden="1"/>
          <p:cNvSpPr txBox="1">
            <a:spLocks noChangeArrowheads="1"/>
          </p:cNvSpPr>
          <p:nvPr/>
        </p:nvSpPr>
        <p:spPr bwMode="black">
          <a:xfrm>
            <a:off x="7990645" y="6410649"/>
            <a:ext cx="3958467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800" baseline="0" smtClean="0">
                <a:solidFill>
                  <a:srgbClr val="FFFFFF"/>
                </a:solidFill>
                <a:latin typeface="+mn-lt"/>
              </a:rPr>
              <a:t>Last Modified 11/7/2017 10:19 AM W. Europe Standard Time</a:t>
            </a:r>
            <a:endParaRPr lang="en-US" sz="800" baseline="0" dirty="0" smtClean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/>
        </p:nvSpPr>
        <p:spPr bwMode="black">
          <a:xfrm>
            <a:off x="7990646" y="6533760"/>
            <a:ext cx="3720165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800" baseline="0" smtClean="0">
                <a:solidFill>
                  <a:srgbClr val="FFFFFF"/>
                </a:solidFill>
                <a:latin typeface="+mn-lt"/>
              </a:rPr>
              <a:t>Printed 9/6/2017 4:09 PM W. Europe Standard Time</a:t>
            </a:r>
            <a:endParaRPr lang="en-US" sz="800" baseline="0" dirty="0" smtClean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314" name="Title"/>
          <p:cNvSpPr>
            <a:spLocks noGrp="1" noChangeArrowheads="1"/>
          </p:cNvSpPr>
          <p:nvPr>
            <p:ph type="ctrTitle"/>
          </p:nvPr>
        </p:nvSpPr>
        <p:spPr>
          <a:xfrm>
            <a:off x="3024489" y="1434420"/>
            <a:ext cx="8309252" cy="492443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x-none" sz="3200" b="0" baseline="0">
                <a:solidFill>
                  <a:schemeClr val="accent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 smtClean="0"/>
              <a:t>Click to edit Master title style</a:t>
            </a:r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>
          <a:xfrm>
            <a:off x="3024489" y="2819401"/>
            <a:ext cx="8309252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x-none" sz="1400" cap="all" baseline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 smtClean="0"/>
              <a:t>Click to edit Master subtitle style</a:t>
            </a:r>
          </a:p>
        </p:txBody>
      </p:sp>
      <p:sp>
        <p:nvSpPr>
          <p:cNvPr id="57" name="Document type" hidden="1"/>
          <p:cNvSpPr txBox="1">
            <a:spLocks noChangeArrowheads="1"/>
          </p:cNvSpPr>
          <p:nvPr/>
        </p:nvSpPr>
        <p:spPr bwMode="gray">
          <a:xfrm>
            <a:off x="3024489" y="3227411"/>
            <a:ext cx="8309252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1400" baseline="0" dirty="0" smtClean="0">
                <a:solidFill>
                  <a:schemeClr val="bg1"/>
                </a:solidFill>
                <a:latin typeface="+mn-lt"/>
              </a:rPr>
              <a:t>Document type | Date</a:t>
            </a:r>
          </a:p>
        </p:txBody>
      </p:sp>
      <p:sp>
        <p:nvSpPr>
          <p:cNvPr id="5" name="doc id" hidden="1"/>
          <p:cNvSpPr txBox="1">
            <a:spLocks noChangeArrowheads="1"/>
          </p:cNvSpPr>
          <p:nvPr/>
        </p:nvSpPr>
        <p:spPr bwMode="white">
          <a:xfrm>
            <a:off x="11259050" y="36514"/>
            <a:ext cx="393717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en-US" sz="800" baseline="0" dirty="0" smtClean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3" name="LogoImage"/>
          <p:cNvSpPr>
            <a:spLocks noEditPoints="1"/>
          </p:cNvSpPr>
          <p:nvPr/>
        </p:nvSpPr>
        <p:spPr bwMode="white">
          <a:xfrm>
            <a:off x="3025598" y="182926"/>
            <a:ext cx="2902766" cy="238073"/>
          </a:xfrm>
          <a:custGeom>
            <a:avLst/>
            <a:gdLst>
              <a:gd name="T0" fmla="*/ 504 w 5516"/>
              <a:gd name="T1" fmla="*/ 26 h 606"/>
              <a:gd name="T2" fmla="*/ 18 w 5516"/>
              <a:gd name="T3" fmla="*/ 22 h 606"/>
              <a:gd name="T4" fmla="*/ 140 w 5516"/>
              <a:gd name="T5" fmla="*/ 436 h 606"/>
              <a:gd name="T6" fmla="*/ 408 w 5516"/>
              <a:gd name="T7" fmla="*/ 372 h 606"/>
              <a:gd name="T8" fmla="*/ 696 w 5516"/>
              <a:gd name="T9" fmla="*/ 422 h 606"/>
              <a:gd name="T10" fmla="*/ 768 w 5516"/>
              <a:gd name="T11" fmla="*/ 196 h 606"/>
              <a:gd name="T12" fmla="*/ 1272 w 5516"/>
              <a:gd name="T13" fmla="*/ 26 h 606"/>
              <a:gd name="T14" fmla="*/ 1302 w 5516"/>
              <a:gd name="T15" fmla="*/ 338 h 606"/>
              <a:gd name="T16" fmla="*/ 1202 w 5516"/>
              <a:gd name="T17" fmla="*/ 436 h 606"/>
              <a:gd name="T18" fmla="*/ 1030 w 5516"/>
              <a:gd name="T19" fmla="*/ 10 h 606"/>
              <a:gd name="T20" fmla="*/ 960 w 5516"/>
              <a:gd name="T21" fmla="*/ 22 h 606"/>
              <a:gd name="T22" fmla="*/ 804 w 5516"/>
              <a:gd name="T23" fmla="*/ 434 h 606"/>
              <a:gd name="T24" fmla="*/ 930 w 5516"/>
              <a:gd name="T25" fmla="*/ 246 h 606"/>
              <a:gd name="T26" fmla="*/ 1658 w 5516"/>
              <a:gd name="T27" fmla="*/ 342 h 606"/>
              <a:gd name="T28" fmla="*/ 1368 w 5516"/>
              <a:gd name="T29" fmla="*/ 188 h 606"/>
              <a:gd name="T30" fmla="*/ 1514 w 5516"/>
              <a:gd name="T31" fmla="*/ 436 h 606"/>
              <a:gd name="T32" fmla="*/ 1564 w 5516"/>
              <a:gd name="T33" fmla="*/ 434 h 606"/>
              <a:gd name="T34" fmla="*/ 1904 w 5516"/>
              <a:gd name="T35" fmla="*/ 184 h 606"/>
              <a:gd name="T36" fmla="*/ 1728 w 5516"/>
              <a:gd name="T37" fmla="*/ 366 h 606"/>
              <a:gd name="T38" fmla="*/ 2102 w 5516"/>
              <a:gd name="T39" fmla="*/ 192 h 606"/>
              <a:gd name="T40" fmla="*/ 1982 w 5516"/>
              <a:gd name="T41" fmla="*/ 320 h 606"/>
              <a:gd name="T42" fmla="*/ 2478 w 5516"/>
              <a:gd name="T43" fmla="*/ 242 h 606"/>
              <a:gd name="T44" fmla="*/ 2406 w 5516"/>
              <a:gd name="T45" fmla="*/ 390 h 606"/>
              <a:gd name="T46" fmla="*/ 2234 w 5516"/>
              <a:gd name="T47" fmla="*/ 192 h 606"/>
              <a:gd name="T48" fmla="*/ 2478 w 5516"/>
              <a:gd name="T49" fmla="*/ 242 h 606"/>
              <a:gd name="T50" fmla="*/ 2928 w 5516"/>
              <a:gd name="T51" fmla="*/ 448 h 606"/>
              <a:gd name="T52" fmla="*/ 2958 w 5516"/>
              <a:gd name="T53" fmla="*/ 230 h 606"/>
              <a:gd name="T54" fmla="*/ 2716 w 5516"/>
              <a:gd name="T55" fmla="*/ 54 h 606"/>
              <a:gd name="T56" fmla="*/ 2714 w 5516"/>
              <a:gd name="T57" fmla="*/ 36 h 606"/>
              <a:gd name="T58" fmla="*/ 2928 w 5516"/>
              <a:gd name="T59" fmla="*/ 448 h 606"/>
              <a:gd name="T60" fmla="*/ 3388 w 5516"/>
              <a:gd name="T61" fmla="*/ 4 h 606"/>
              <a:gd name="T62" fmla="*/ 3396 w 5516"/>
              <a:gd name="T63" fmla="*/ 366 h 606"/>
              <a:gd name="T64" fmla="*/ 3580 w 5516"/>
              <a:gd name="T65" fmla="*/ 190 h 606"/>
              <a:gd name="T66" fmla="*/ 3502 w 5516"/>
              <a:gd name="T67" fmla="*/ 432 h 606"/>
              <a:gd name="T68" fmla="*/ 4232 w 5516"/>
              <a:gd name="T69" fmla="*/ 348 h 606"/>
              <a:gd name="T70" fmla="*/ 3858 w 5516"/>
              <a:gd name="T71" fmla="*/ 176 h 606"/>
              <a:gd name="T72" fmla="*/ 3758 w 5516"/>
              <a:gd name="T73" fmla="*/ 446 h 606"/>
              <a:gd name="T74" fmla="*/ 3990 w 5516"/>
              <a:gd name="T75" fmla="*/ 282 h 606"/>
              <a:gd name="T76" fmla="*/ 4042 w 5516"/>
              <a:gd name="T77" fmla="*/ 342 h 606"/>
              <a:gd name="T78" fmla="*/ 4134 w 5516"/>
              <a:gd name="T79" fmla="*/ 448 h 606"/>
              <a:gd name="T80" fmla="*/ 4454 w 5516"/>
              <a:gd name="T81" fmla="*/ 202 h 606"/>
              <a:gd name="T82" fmla="*/ 4284 w 5516"/>
              <a:gd name="T83" fmla="*/ 174 h 606"/>
              <a:gd name="T84" fmla="*/ 4432 w 5516"/>
              <a:gd name="T85" fmla="*/ 588 h 606"/>
              <a:gd name="T86" fmla="*/ 4792 w 5516"/>
              <a:gd name="T87" fmla="*/ 382 h 606"/>
              <a:gd name="T88" fmla="*/ 5192 w 5516"/>
              <a:gd name="T89" fmla="*/ 340 h 606"/>
              <a:gd name="T90" fmla="*/ 4902 w 5516"/>
              <a:gd name="T91" fmla="*/ 186 h 606"/>
              <a:gd name="T92" fmla="*/ 4850 w 5516"/>
              <a:gd name="T93" fmla="*/ 274 h 606"/>
              <a:gd name="T94" fmla="*/ 4742 w 5516"/>
              <a:gd name="T95" fmla="*/ 194 h 606"/>
              <a:gd name="T96" fmla="*/ 4794 w 5516"/>
              <a:gd name="T97" fmla="*/ 418 h 606"/>
              <a:gd name="T98" fmla="*/ 5004 w 5516"/>
              <a:gd name="T99" fmla="*/ 338 h 606"/>
              <a:gd name="T100" fmla="*/ 5098 w 5516"/>
              <a:gd name="T101" fmla="*/ 446 h 606"/>
              <a:gd name="T102" fmla="*/ 5418 w 5516"/>
              <a:gd name="T103" fmla="*/ 192 h 606"/>
              <a:gd name="T104" fmla="*/ 5348 w 5516"/>
              <a:gd name="T105" fmla="*/ 180 h 606"/>
              <a:gd name="T106" fmla="*/ 5254 w 5516"/>
              <a:gd name="T107" fmla="*/ 606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16" h="606">
                <a:moveTo>
                  <a:pt x="366" y="448"/>
                </a:moveTo>
                <a:cubicBezTo>
                  <a:pt x="524" y="448"/>
                  <a:pt x="524" y="448"/>
                  <a:pt x="524" y="448"/>
                </a:cubicBezTo>
                <a:cubicBezTo>
                  <a:pt x="524" y="436"/>
                  <a:pt x="524" y="436"/>
                  <a:pt x="524" y="436"/>
                </a:cubicBezTo>
                <a:cubicBezTo>
                  <a:pt x="486" y="432"/>
                  <a:pt x="470" y="414"/>
                  <a:pt x="468" y="362"/>
                </a:cubicBezTo>
                <a:cubicBezTo>
                  <a:pt x="454" y="86"/>
                  <a:pt x="454" y="86"/>
                  <a:pt x="454" y="86"/>
                </a:cubicBezTo>
                <a:cubicBezTo>
                  <a:pt x="452" y="46"/>
                  <a:pt x="470" y="30"/>
                  <a:pt x="504" y="26"/>
                </a:cubicBezTo>
                <a:cubicBezTo>
                  <a:pt x="504" y="12"/>
                  <a:pt x="504" y="12"/>
                  <a:pt x="504" y="12"/>
                </a:cubicBezTo>
                <a:cubicBezTo>
                  <a:pt x="394" y="12"/>
                  <a:pt x="394" y="12"/>
                  <a:pt x="394" y="12"/>
                </a:cubicBezTo>
                <a:cubicBezTo>
                  <a:pt x="264" y="350"/>
                  <a:pt x="264" y="350"/>
                  <a:pt x="264" y="350"/>
                </a:cubicBezTo>
                <a:cubicBezTo>
                  <a:pt x="132" y="10"/>
                  <a:pt x="132" y="10"/>
                  <a:pt x="132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22"/>
                  <a:pt x="18" y="22"/>
                  <a:pt x="18" y="22"/>
                </a:cubicBezTo>
                <a:cubicBezTo>
                  <a:pt x="40" y="26"/>
                  <a:pt x="74" y="32"/>
                  <a:pt x="72" y="84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4" y="410"/>
                  <a:pt x="38" y="430"/>
                  <a:pt x="0" y="436"/>
                </a:cubicBezTo>
                <a:cubicBezTo>
                  <a:pt x="0" y="448"/>
                  <a:pt x="0" y="448"/>
                  <a:pt x="0" y="448"/>
                </a:cubicBezTo>
                <a:cubicBezTo>
                  <a:pt x="140" y="448"/>
                  <a:pt x="140" y="448"/>
                  <a:pt x="140" y="448"/>
                </a:cubicBezTo>
                <a:cubicBezTo>
                  <a:pt x="140" y="436"/>
                  <a:pt x="140" y="436"/>
                  <a:pt x="140" y="436"/>
                </a:cubicBezTo>
                <a:cubicBezTo>
                  <a:pt x="98" y="428"/>
                  <a:pt x="84" y="414"/>
                  <a:pt x="88" y="356"/>
                </a:cubicBezTo>
                <a:cubicBezTo>
                  <a:pt x="100" y="86"/>
                  <a:pt x="100" y="86"/>
                  <a:pt x="100" y="86"/>
                </a:cubicBezTo>
                <a:cubicBezTo>
                  <a:pt x="240" y="444"/>
                  <a:pt x="240" y="444"/>
                  <a:pt x="240" y="444"/>
                </a:cubicBezTo>
                <a:cubicBezTo>
                  <a:pt x="258" y="444"/>
                  <a:pt x="258" y="444"/>
                  <a:pt x="258" y="444"/>
                </a:cubicBezTo>
                <a:cubicBezTo>
                  <a:pt x="396" y="86"/>
                  <a:pt x="396" y="86"/>
                  <a:pt x="396" y="86"/>
                </a:cubicBezTo>
                <a:cubicBezTo>
                  <a:pt x="408" y="372"/>
                  <a:pt x="408" y="372"/>
                  <a:pt x="408" y="372"/>
                </a:cubicBezTo>
                <a:cubicBezTo>
                  <a:pt x="410" y="416"/>
                  <a:pt x="398" y="430"/>
                  <a:pt x="366" y="434"/>
                </a:cubicBezTo>
                <a:lnTo>
                  <a:pt x="366" y="448"/>
                </a:lnTo>
                <a:close/>
                <a:moveTo>
                  <a:pt x="670" y="456"/>
                </a:moveTo>
                <a:cubicBezTo>
                  <a:pt x="708" y="456"/>
                  <a:pt x="756" y="440"/>
                  <a:pt x="782" y="412"/>
                </a:cubicBezTo>
                <a:cubicBezTo>
                  <a:pt x="776" y="400"/>
                  <a:pt x="776" y="400"/>
                  <a:pt x="776" y="400"/>
                </a:cubicBezTo>
                <a:cubicBezTo>
                  <a:pt x="750" y="416"/>
                  <a:pt x="722" y="422"/>
                  <a:pt x="696" y="422"/>
                </a:cubicBezTo>
                <a:cubicBezTo>
                  <a:pt x="620" y="422"/>
                  <a:pt x="592" y="358"/>
                  <a:pt x="592" y="290"/>
                </a:cubicBezTo>
                <a:cubicBezTo>
                  <a:pt x="592" y="258"/>
                  <a:pt x="600" y="236"/>
                  <a:pt x="614" y="222"/>
                </a:cubicBezTo>
                <a:cubicBezTo>
                  <a:pt x="626" y="210"/>
                  <a:pt x="646" y="204"/>
                  <a:pt x="664" y="204"/>
                </a:cubicBezTo>
                <a:cubicBezTo>
                  <a:pt x="690" y="204"/>
                  <a:pt x="722" y="214"/>
                  <a:pt x="744" y="244"/>
                </a:cubicBezTo>
                <a:cubicBezTo>
                  <a:pt x="750" y="244"/>
                  <a:pt x="750" y="244"/>
                  <a:pt x="750" y="244"/>
                </a:cubicBezTo>
                <a:cubicBezTo>
                  <a:pt x="758" y="234"/>
                  <a:pt x="766" y="212"/>
                  <a:pt x="768" y="196"/>
                </a:cubicBezTo>
                <a:cubicBezTo>
                  <a:pt x="748" y="180"/>
                  <a:pt x="720" y="172"/>
                  <a:pt x="686" y="172"/>
                </a:cubicBezTo>
                <a:cubicBezTo>
                  <a:pt x="604" y="172"/>
                  <a:pt x="544" y="246"/>
                  <a:pt x="544" y="326"/>
                </a:cubicBezTo>
                <a:cubicBezTo>
                  <a:pt x="540" y="390"/>
                  <a:pt x="576" y="456"/>
                  <a:pt x="670" y="456"/>
                </a:cubicBezTo>
                <a:moveTo>
                  <a:pt x="1272" y="98"/>
                </a:moveTo>
                <a:cubicBezTo>
                  <a:pt x="1292" y="98"/>
                  <a:pt x="1308" y="82"/>
                  <a:pt x="1308" y="62"/>
                </a:cubicBezTo>
                <a:cubicBezTo>
                  <a:pt x="1308" y="42"/>
                  <a:pt x="1292" y="26"/>
                  <a:pt x="1272" y="26"/>
                </a:cubicBezTo>
                <a:cubicBezTo>
                  <a:pt x="1252" y="26"/>
                  <a:pt x="1238" y="42"/>
                  <a:pt x="1238" y="62"/>
                </a:cubicBezTo>
                <a:cubicBezTo>
                  <a:pt x="1238" y="82"/>
                  <a:pt x="1252" y="98"/>
                  <a:pt x="1272" y="98"/>
                </a:cubicBezTo>
                <a:moveTo>
                  <a:pt x="1202" y="448"/>
                </a:moveTo>
                <a:cubicBezTo>
                  <a:pt x="1346" y="448"/>
                  <a:pt x="1346" y="448"/>
                  <a:pt x="1346" y="448"/>
                </a:cubicBezTo>
                <a:cubicBezTo>
                  <a:pt x="1346" y="436"/>
                  <a:pt x="1346" y="436"/>
                  <a:pt x="1346" y="436"/>
                </a:cubicBezTo>
                <a:cubicBezTo>
                  <a:pt x="1304" y="432"/>
                  <a:pt x="1302" y="434"/>
                  <a:pt x="1302" y="338"/>
                </a:cubicBezTo>
                <a:cubicBezTo>
                  <a:pt x="1302" y="176"/>
                  <a:pt x="1302" y="176"/>
                  <a:pt x="1302" y="176"/>
                </a:cubicBezTo>
                <a:cubicBezTo>
                  <a:pt x="1200" y="176"/>
                  <a:pt x="1200" y="176"/>
                  <a:pt x="1200" y="176"/>
                </a:cubicBezTo>
                <a:cubicBezTo>
                  <a:pt x="1200" y="188"/>
                  <a:pt x="1200" y="188"/>
                  <a:pt x="1200" y="188"/>
                </a:cubicBezTo>
                <a:cubicBezTo>
                  <a:pt x="1244" y="190"/>
                  <a:pt x="1250" y="192"/>
                  <a:pt x="1250" y="268"/>
                </a:cubicBezTo>
                <a:cubicBezTo>
                  <a:pt x="1250" y="336"/>
                  <a:pt x="1250" y="336"/>
                  <a:pt x="1250" y="336"/>
                </a:cubicBezTo>
                <a:cubicBezTo>
                  <a:pt x="1250" y="432"/>
                  <a:pt x="1248" y="432"/>
                  <a:pt x="1202" y="436"/>
                </a:cubicBezTo>
                <a:cubicBezTo>
                  <a:pt x="1178" y="434"/>
                  <a:pt x="1154" y="426"/>
                  <a:pt x="1076" y="338"/>
                </a:cubicBezTo>
                <a:cubicBezTo>
                  <a:pt x="1046" y="302"/>
                  <a:pt x="996" y="244"/>
                  <a:pt x="968" y="206"/>
                </a:cubicBezTo>
                <a:cubicBezTo>
                  <a:pt x="1062" y="102"/>
                  <a:pt x="1062" y="102"/>
                  <a:pt x="1062" y="102"/>
                </a:cubicBezTo>
                <a:cubicBezTo>
                  <a:pt x="1108" y="52"/>
                  <a:pt x="1132" y="26"/>
                  <a:pt x="1176" y="24"/>
                </a:cubicBezTo>
                <a:cubicBezTo>
                  <a:pt x="1176" y="10"/>
                  <a:pt x="1176" y="10"/>
                  <a:pt x="1176" y="10"/>
                </a:cubicBezTo>
                <a:cubicBezTo>
                  <a:pt x="1030" y="10"/>
                  <a:pt x="1030" y="10"/>
                  <a:pt x="1030" y="10"/>
                </a:cubicBezTo>
                <a:cubicBezTo>
                  <a:pt x="1030" y="22"/>
                  <a:pt x="1030" y="22"/>
                  <a:pt x="1030" y="22"/>
                </a:cubicBezTo>
                <a:cubicBezTo>
                  <a:pt x="1050" y="26"/>
                  <a:pt x="1056" y="32"/>
                  <a:pt x="1056" y="46"/>
                </a:cubicBezTo>
                <a:cubicBezTo>
                  <a:pt x="1056" y="56"/>
                  <a:pt x="1054" y="72"/>
                  <a:pt x="1026" y="102"/>
                </a:cubicBezTo>
                <a:cubicBezTo>
                  <a:pt x="910" y="230"/>
                  <a:pt x="910" y="230"/>
                  <a:pt x="910" y="230"/>
                </a:cubicBezTo>
                <a:cubicBezTo>
                  <a:pt x="910" y="148"/>
                  <a:pt x="910" y="148"/>
                  <a:pt x="910" y="148"/>
                </a:cubicBezTo>
                <a:cubicBezTo>
                  <a:pt x="910" y="36"/>
                  <a:pt x="916" y="28"/>
                  <a:pt x="960" y="22"/>
                </a:cubicBezTo>
                <a:cubicBezTo>
                  <a:pt x="960" y="8"/>
                  <a:pt x="960" y="8"/>
                  <a:pt x="960" y="8"/>
                </a:cubicBezTo>
                <a:cubicBezTo>
                  <a:pt x="804" y="8"/>
                  <a:pt x="804" y="8"/>
                  <a:pt x="804" y="8"/>
                </a:cubicBezTo>
                <a:cubicBezTo>
                  <a:pt x="804" y="22"/>
                  <a:pt x="804" y="22"/>
                  <a:pt x="804" y="22"/>
                </a:cubicBezTo>
                <a:cubicBezTo>
                  <a:pt x="852" y="26"/>
                  <a:pt x="854" y="36"/>
                  <a:pt x="854" y="148"/>
                </a:cubicBezTo>
                <a:cubicBezTo>
                  <a:pt x="854" y="300"/>
                  <a:pt x="854" y="300"/>
                  <a:pt x="854" y="300"/>
                </a:cubicBezTo>
                <a:cubicBezTo>
                  <a:pt x="854" y="422"/>
                  <a:pt x="850" y="430"/>
                  <a:pt x="804" y="434"/>
                </a:cubicBezTo>
                <a:cubicBezTo>
                  <a:pt x="804" y="446"/>
                  <a:pt x="804" y="446"/>
                  <a:pt x="804" y="446"/>
                </a:cubicBezTo>
                <a:cubicBezTo>
                  <a:pt x="960" y="446"/>
                  <a:pt x="960" y="446"/>
                  <a:pt x="960" y="446"/>
                </a:cubicBezTo>
                <a:cubicBezTo>
                  <a:pt x="960" y="434"/>
                  <a:pt x="960" y="434"/>
                  <a:pt x="960" y="434"/>
                </a:cubicBezTo>
                <a:cubicBezTo>
                  <a:pt x="910" y="428"/>
                  <a:pt x="910" y="424"/>
                  <a:pt x="910" y="292"/>
                </a:cubicBezTo>
                <a:cubicBezTo>
                  <a:pt x="910" y="268"/>
                  <a:pt x="910" y="268"/>
                  <a:pt x="910" y="268"/>
                </a:cubicBezTo>
                <a:cubicBezTo>
                  <a:pt x="930" y="246"/>
                  <a:pt x="930" y="246"/>
                  <a:pt x="930" y="246"/>
                </a:cubicBezTo>
                <a:cubicBezTo>
                  <a:pt x="982" y="310"/>
                  <a:pt x="1038" y="380"/>
                  <a:pt x="1098" y="448"/>
                </a:cubicBezTo>
                <a:cubicBezTo>
                  <a:pt x="1202" y="448"/>
                  <a:pt x="1202" y="448"/>
                  <a:pt x="1202" y="448"/>
                </a:cubicBezTo>
                <a:close/>
                <a:moveTo>
                  <a:pt x="1564" y="448"/>
                </a:moveTo>
                <a:cubicBezTo>
                  <a:pt x="1706" y="448"/>
                  <a:pt x="1706" y="448"/>
                  <a:pt x="1706" y="448"/>
                </a:cubicBezTo>
                <a:cubicBezTo>
                  <a:pt x="1706" y="436"/>
                  <a:pt x="1706" y="436"/>
                  <a:pt x="1706" y="436"/>
                </a:cubicBezTo>
                <a:cubicBezTo>
                  <a:pt x="1658" y="434"/>
                  <a:pt x="1658" y="432"/>
                  <a:pt x="1658" y="342"/>
                </a:cubicBezTo>
                <a:cubicBezTo>
                  <a:pt x="1658" y="280"/>
                  <a:pt x="1658" y="280"/>
                  <a:pt x="1658" y="280"/>
                </a:cubicBezTo>
                <a:cubicBezTo>
                  <a:pt x="1658" y="198"/>
                  <a:pt x="1612" y="172"/>
                  <a:pt x="1570" y="172"/>
                </a:cubicBezTo>
                <a:cubicBezTo>
                  <a:pt x="1534" y="172"/>
                  <a:pt x="1498" y="188"/>
                  <a:pt x="1470" y="224"/>
                </a:cubicBezTo>
                <a:cubicBezTo>
                  <a:pt x="1470" y="176"/>
                  <a:pt x="1470" y="176"/>
                  <a:pt x="1470" y="176"/>
                </a:cubicBezTo>
                <a:cubicBezTo>
                  <a:pt x="1368" y="176"/>
                  <a:pt x="1368" y="176"/>
                  <a:pt x="1368" y="176"/>
                </a:cubicBezTo>
                <a:cubicBezTo>
                  <a:pt x="1368" y="188"/>
                  <a:pt x="1368" y="188"/>
                  <a:pt x="1368" y="188"/>
                </a:cubicBezTo>
                <a:cubicBezTo>
                  <a:pt x="1412" y="190"/>
                  <a:pt x="1418" y="192"/>
                  <a:pt x="1418" y="268"/>
                </a:cubicBezTo>
                <a:cubicBezTo>
                  <a:pt x="1418" y="336"/>
                  <a:pt x="1418" y="336"/>
                  <a:pt x="1418" y="336"/>
                </a:cubicBezTo>
                <a:cubicBezTo>
                  <a:pt x="1418" y="434"/>
                  <a:pt x="1418" y="434"/>
                  <a:pt x="1370" y="436"/>
                </a:cubicBezTo>
                <a:cubicBezTo>
                  <a:pt x="1370" y="448"/>
                  <a:pt x="1370" y="448"/>
                  <a:pt x="1370" y="448"/>
                </a:cubicBezTo>
                <a:cubicBezTo>
                  <a:pt x="1514" y="448"/>
                  <a:pt x="1514" y="448"/>
                  <a:pt x="1514" y="448"/>
                </a:cubicBezTo>
                <a:cubicBezTo>
                  <a:pt x="1514" y="436"/>
                  <a:pt x="1514" y="436"/>
                  <a:pt x="1514" y="436"/>
                </a:cubicBezTo>
                <a:cubicBezTo>
                  <a:pt x="1472" y="432"/>
                  <a:pt x="1470" y="434"/>
                  <a:pt x="1470" y="338"/>
                </a:cubicBezTo>
                <a:cubicBezTo>
                  <a:pt x="1470" y="262"/>
                  <a:pt x="1470" y="262"/>
                  <a:pt x="1470" y="262"/>
                </a:cubicBezTo>
                <a:cubicBezTo>
                  <a:pt x="1470" y="236"/>
                  <a:pt x="1504" y="206"/>
                  <a:pt x="1546" y="206"/>
                </a:cubicBezTo>
                <a:cubicBezTo>
                  <a:pt x="1580" y="206"/>
                  <a:pt x="1606" y="220"/>
                  <a:pt x="1606" y="286"/>
                </a:cubicBezTo>
                <a:cubicBezTo>
                  <a:pt x="1606" y="340"/>
                  <a:pt x="1606" y="340"/>
                  <a:pt x="1606" y="340"/>
                </a:cubicBezTo>
                <a:cubicBezTo>
                  <a:pt x="1606" y="432"/>
                  <a:pt x="1602" y="432"/>
                  <a:pt x="1564" y="434"/>
                </a:cubicBezTo>
                <a:lnTo>
                  <a:pt x="1564" y="448"/>
                </a:lnTo>
                <a:close/>
                <a:moveTo>
                  <a:pt x="1776" y="222"/>
                </a:moveTo>
                <a:cubicBezTo>
                  <a:pt x="1776" y="200"/>
                  <a:pt x="1796" y="188"/>
                  <a:pt x="1822" y="188"/>
                </a:cubicBezTo>
                <a:cubicBezTo>
                  <a:pt x="1874" y="188"/>
                  <a:pt x="1896" y="236"/>
                  <a:pt x="1900" y="252"/>
                </a:cubicBezTo>
                <a:cubicBezTo>
                  <a:pt x="1912" y="252"/>
                  <a:pt x="1912" y="252"/>
                  <a:pt x="1912" y="252"/>
                </a:cubicBezTo>
                <a:cubicBezTo>
                  <a:pt x="1912" y="212"/>
                  <a:pt x="1908" y="188"/>
                  <a:pt x="1904" y="184"/>
                </a:cubicBezTo>
                <a:cubicBezTo>
                  <a:pt x="1900" y="180"/>
                  <a:pt x="1862" y="170"/>
                  <a:pt x="1824" y="170"/>
                </a:cubicBezTo>
                <a:cubicBezTo>
                  <a:pt x="1768" y="170"/>
                  <a:pt x="1734" y="206"/>
                  <a:pt x="1734" y="248"/>
                </a:cubicBezTo>
                <a:cubicBezTo>
                  <a:pt x="1734" y="340"/>
                  <a:pt x="1890" y="322"/>
                  <a:pt x="1890" y="396"/>
                </a:cubicBezTo>
                <a:cubicBezTo>
                  <a:pt x="1890" y="422"/>
                  <a:pt x="1866" y="436"/>
                  <a:pt x="1826" y="436"/>
                </a:cubicBezTo>
                <a:cubicBezTo>
                  <a:pt x="1788" y="436"/>
                  <a:pt x="1754" y="416"/>
                  <a:pt x="1744" y="366"/>
                </a:cubicBezTo>
                <a:cubicBezTo>
                  <a:pt x="1728" y="366"/>
                  <a:pt x="1728" y="366"/>
                  <a:pt x="1728" y="366"/>
                </a:cubicBezTo>
                <a:cubicBezTo>
                  <a:pt x="1728" y="386"/>
                  <a:pt x="1732" y="422"/>
                  <a:pt x="1734" y="428"/>
                </a:cubicBezTo>
                <a:cubicBezTo>
                  <a:pt x="1744" y="446"/>
                  <a:pt x="1788" y="454"/>
                  <a:pt x="1824" y="454"/>
                </a:cubicBezTo>
                <a:cubicBezTo>
                  <a:pt x="1888" y="454"/>
                  <a:pt x="1928" y="416"/>
                  <a:pt x="1928" y="372"/>
                </a:cubicBezTo>
                <a:cubicBezTo>
                  <a:pt x="1932" y="270"/>
                  <a:pt x="1776" y="286"/>
                  <a:pt x="1776" y="222"/>
                </a:cubicBezTo>
                <a:moveTo>
                  <a:pt x="2030" y="270"/>
                </a:moveTo>
                <a:cubicBezTo>
                  <a:pt x="2034" y="220"/>
                  <a:pt x="2058" y="192"/>
                  <a:pt x="2102" y="192"/>
                </a:cubicBezTo>
                <a:cubicBezTo>
                  <a:pt x="2144" y="192"/>
                  <a:pt x="2170" y="220"/>
                  <a:pt x="2172" y="270"/>
                </a:cubicBezTo>
                <a:lnTo>
                  <a:pt x="2030" y="270"/>
                </a:lnTo>
                <a:close/>
                <a:moveTo>
                  <a:pt x="2030" y="290"/>
                </a:moveTo>
                <a:cubicBezTo>
                  <a:pt x="2222" y="290"/>
                  <a:pt x="2222" y="290"/>
                  <a:pt x="2222" y="290"/>
                </a:cubicBezTo>
                <a:cubicBezTo>
                  <a:pt x="2226" y="228"/>
                  <a:pt x="2192" y="168"/>
                  <a:pt x="2114" y="168"/>
                </a:cubicBezTo>
                <a:cubicBezTo>
                  <a:pt x="2034" y="168"/>
                  <a:pt x="1982" y="232"/>
                  <a:pt x="1982" y="320"/>
                </a:cubicBezTo>
                <a:cubicBezTo>
                  <a:pt x="1982" y="388"/>
                  <a:pt x="2018" y="456"/>
                  <a:pt x="2112" y="456"/>
                </a:cubicBezTo>
                <a:cubicBezTo>
                  <a:pt x="2150" y="456"/>
                  <a:pt x="2198" y="440"/>
                  <a:pt x="2224" y="412"/>
                </a:cubicBezTo>
                <a:cubicBezTo>
                  <a:pt x="2218" y="400"/>
                  <a:pt x="2218" y="400"/>
                  <a:pt x="2218" y="400"/>
                </a:cubicBezTo>
                <a:cubicBezTo>
                  <a:pt x="2192" y="416"/>
                  <a:pt x="2164" y="422"/>
                  <a:pt x="2138" y="422"/>
                </a:cubicBezTo>
                <a:cubicBezTo>
                  <a:pt x="2058" y="420"/>
                  <a:pt x="2028" y="352"/>
                  <a:pt x="2030" y="290"/>
                </a:cubicBezTo>
                <a:moveTo>
                  <a:pt x="2478" y="242"/>
                </a:moveTo>
                <a:cubicBezTo>
                  <a:pt x="2490" y="206"/>
                  <a:pt x="2510" y="192"/>
                  <a:pt x="2528" y="192"/>
                </a:cubicBezTo>
                <a:cubicBezTo>
                  <a:pt x="2528" y="180"/>
                  <a:pt x="2528" y="180"/>
                  <a:pt x="2528" y="180"/>
                </a:cubicBezTo>
                <a:cubicBezTo>
                  <a:pt x="2430" y="180"/>
                  <a:pt x="2430" y="180"/>
                  <a:pt x="2430" y="180"/>
                </a:cubicBezTo>
                <a:cubicBezTo>
                  <a:pt x="2430" y="192"/>
                  <a:pt x="2430" y="192"/>
                  <a:pt x="2430" y="192"/>
                </a:cubicBezTo>
                <a:cubicBezTo>
                  <a:pt x="2454" y="194"/>
                  <a:pt x="2466" y="206"/>
                  <a:pt x="2458" y="234"/>
                </a:cubicBezTo>
                <a:cubicBezTo>
                  <a:pt x="2406" y="390"/>
                  <a:pt x="2406" y="390"/>
                  <a:pt x="2406" y="390"/>
                </a:cubicBezTo>
                <a:cubicBezTo>
                  <a:pt x="2354" y="270"/>
                  <a:pt x="2354" y="270"/>
                  <a:pt x="2354" y="270"/>
                </a:cubicBezTo>
                <a:cubicBezTo>
                  <a:pt x="2340" y="238"/>
                  <a:pt x="2334" y="224"/>
                  <a:pt x="2334" y="212"/>
                </a:cubicBezTo>
                <a:cubicBezTo>
                  <a:pt x="2334" y="202"/>
                  <a:pt x="2340" y="196"/>
                  <a:pt x="2360" y="192"/>
                </a:cubicBezTo>
                <a:cubicBezTo>
                  <a:pt x="2360" y="180"/>
                  <a:pt x="2360" y="180"/>
                  <a:pt x="2360" y="180"/>
                </a:cubicBezTo>
                <a:cubicBezTo>
                  <a:pt x="2234" y="180"/>
                  <a:pt x="2234" y="180"/>
                  <a:pt x="2234" y="180"/>
                </a:cubicBezTo>
                <a:cubicBezTo>
                  <a:pt x="2234" y="192"/>
                  <a:pt x="2234" y="192"/>
                  <a:pt x="2234" y="192"/>
                </a:cubicBezTo>
                <a:cubicBezTo>
                  <a:pt x="2266" y="194"/>
                  <a:pt x="2268" y="198"/>
                  <a:pt x="2310" y="292"/>
                </a:cubicBezTo>
                <a:cubicBezTo>
                  <a:pt x="2382" y="450"/>
                  <a:pt x="2382" y="450"/>
                  <a:pt x="2382" y="450"/>
                </a:cubicBezTo>
                <a:cubicBezTo>
                  <a:pt x="2358" y="512"/>
                  <a:pt x="2320" y="546"/>
                  <a:pt x="2242" y="564"/>
                </a:cubicBezTo>
                <a:cubicBezTo>
                  <a:pt x="2246" y="576"/>
                  <a:pt x="2260" y="600"/>
                  <a:pt x="2268" y="606"/>
                </a:cubicBezTo>
                <a:cubicBezTo>
                  <a:pt x="2370" y="564"/>
                  <a:pt x="2390" y="498"/>
                  <a:pt x="2426" y="396"/>
                </a:cubicBezTo>
                <a:lnTo>
                  <a:pt x="2478" y="242"/>
                </a:lnTo>
                <a:close/>
                <a:moveTo>
                  <a:pt x="2844" y="394"/>
                </a:moveTo>
                <a:cubicBezTo>
                  <a:pt x="2822" y="412"/>
                  <a:pt x="2782" y="416"/>
                  <a:pt x="2750" y="416"/>
                </a:cubicBezTo>
                <a:cubicBezTo>
                  <a:pt x="2670" y="416"/>
                  <a:pt x="2606" y="360"/>
                  <a:pt x="2606" y="284"/>
                </a:cubicBezTo>
                <a:cubicBezTo>
                  <a:pt x="2606" y="236"/>
                  <a:pt x="2626" y="206"/>
                  <a:pt x="2658" y="198"/>
                </a:cubicBezTo>
                <a:cubicBezTo>
                  <a:pt x="2698" y="266"/>
                  <a:pt x="2770" y="338"/>
                  <a:pt x="2844" y="394"/>
                </a:cubicBezTo>
                <a:moveTo>
                  <a:pt x="2928" y="448"/>
                </a:moveTo>
                <a:cubicBezTo>
                  <a:pt x="3022" y="448"/>
                  <a:pt x="3022" y="448"/>
                  <a:pt x="3022" y="448"/>
                </a:cubicBezTo>
                <a:cubicBezTo>
                  <a:pt x="3022" y="436"/>
                  <a:pt x="3022" y="436"/>
                  <a:pt x="3022" y="436"/>
                </a:cubicBezTo>
                <a:cubicBezTo>
                  <a:pt x="2992" y="432"/>
                  <a:pt x="2946" y="408"/>
                  <a:pt x="2896" y="372"/>
                </a:cubicBezTo>
                <a:cubicBezTo>
                  <a:pt x="2914" y="342"/>
                  <a:pt x="2918" y="300"/>
                  <a:pt x="2922" y="270"/>
                </a:cubicBezTo>
                <a:cubicBezTo>
                  <a:pt x="2926" y="244"/>
                  <a:pt x="2946" y="244"/>
                  <a:pt x="2958" y="242"/>
                </a:cubicBezTo>
                <a:cubicBezTo>
                  <a:pt x="2958" y="230"/>
                  <a:pt x="2958" y="230"/>
                  <a:pt x="2958" y="230"/>
                </a:cubicBezTo>
                <a:cubicBezTo>
                  <a:pt x="2834" y="230"/>
                  <a:pt x="2834" y="230"/>
                  <a:pt x="2834" y="230"/>
                </a:cubicBezTo>
                <a:cubicBezTo>
                  <a:pt x="2834" y="242"/>
                  <a:pt x="2834" y="242"/>
                  <a:pt x="2834" y="242"/>
                </a:cubicBezTo>
                <a:cubicBezTo>
                  <a:pt x="2864" y="246"/>
                  <a:pt x="2892" y="250"/>
                  <a:pt x="2892" y="294"/>
                </a:cubicBezTo>
                <a:cubicBezTo>
                  <a:pt x="2892" y="318"/>
                  <a:pt x="2888" y="342"/>
                  <a:pt x="2878" y="358"/>
                </a:cubicBezTo>
                <a:cubicBezTo>
                  <a:pt x="2770" y="274"/>
                  <a:pt x="2670" y="156"/>
                  <a:pt x="2670" y="96"/>
                </a:cubicBezTo>
                <a:cubicBezTo>
                  <a:pt x="2670" y="66"/>
                  <a:pt x="2688" y="54"/>
                  <a:pt x="2716" y="54"/>
                </a:cubicBezTo>
                <a:cubicBezTo>
                  <a:pt x="2752" y="54"/>
                  <a:pt x="2784" y="78"/>
                  <a:pt x="2800" y="124"/>
                </a:cubicBezTo>
                <a:cubicBezTo>
                  <a:pt x="2812" y="124"/>
                  <a:pt x="2812" y="124"/>
                  <a:pt x="2812" y="124"/>
                </a:cubicBezTo>
                <a:cubicBezTo>
                  <a:pt x="2810" y="42"/>
                  <a:pt x="2810" y="42"/>
                  <a:pt x="2810" y="42"/>
                </a:cubicBezTo>
                <a:cubicBezTo>
                  <a:pt x="2798" y="42"/>
                  <a:pt x="2798" y="42"/>
                  <a:pt x="2798" y="42"/>
                </a:cubicBezTo>
                <a:cubicBezTo>
                  <a:pt x="2798" y="48"/>
                  <a:pt x="2792" y="52"/>
                  <a:pt x="2788" y="52"/>
                </a:cubicBezTo>
                <a:cubicBezTo>
                  <a:pt x="2772" y="52"/>
                  <a:pt x="2752" y="36"/>
                  <a:pt x="2714" y="36"/>
                </a:cubicBezTo>
                <a:cubicBezTo>
                  <a:pt x="2672" y="36"/>
                  <a:pt x="2630" y="62"/>
                  <a:pt x="2630" y="118"/>
                </a:cubicBezTo>
                <a:cubicBezTo>
                  <a:pt x="2630" y="140"/>
                  <a:pt x="2636" y="160"/>
                  <a:pt x="2648" y="182"/>
                </a:cubicBezTo>
                <a:cubicBezTo>
                  <a:pt x="2592" y="200"/>
                  <a:pt x="2562" y="248"/>
                  <a:pt x="2562" y="304"/>
                </a:cubicBezTo>
                <a:cubicBezTo>
                  <a:pt x="2562" y="406"/>
                  <a:pt x="2640" y="460"/>
                  <a:pt x="2726" y="460"/>
                </a:cubicBezTo>
                <a:cubicBezTo>
                  <a:pt x="2780" y="460"/>
                  <a:pt x="2824" y="444"/>
                  <a:pt x="2862" y="410"/>
                </a:cubicBezTo>
                <a:cubicBezTo>
                  <a:pt x="2888" y="424"/>
                  <a:pt x="2912" y="442"/>
                  <a:pt x="2928" y="448"/>
                </a:cubicBezTo>
                <a:moveTo>
                  <a:pt x="3094" y="212"/>
                </a:moveTo>
                <a:cubicBezTo>
                  <a:pt x="3094" y="88"/>
                  <a:pt x="3154" y="20"/>
                  <a:pt x="3252" y="20"/>
                </a:cubicBezTo>
                <a:cubicBezTo>
                  <a:pt x="3328" y="20"/>
                  <a:pt x="3372" y="58"/>
                  <a:pt x="3392" y="134"/>
                </a:cubicBezTo>
                <a:cubicBezTo>
                  <a:pt x="3404" y="134"/>
                  <a:pt x="3404" y="134"/>
                  <a:pt x="3404" y="134"/>
                </a:cubicBezTo>
                <a:cubicBezTo>
                  <a:pt x="3400" y="4"/>
                  <a:pt x="3400" y="4"/>
                  <a:pt x="3400" y="4"/>
                </a:cubicBezTo>
                <a:cubicBezTo>
                  <a:pt x="3388" y="4"/>
                  <a:pt x="3388" y="4"/>
                  <a:pt x="3388" y="4"/>
                </a:cubicBezTo>
                <a:cubicBezTo>
                  <a:pt x="3384" y="14"/>
                  <a:pt x="3376" y="18"/>
                  <a:pt x="3364" y="18"/>
                </a:cubicBezTo>
                <a:cubicBezTo>
                  <a:pt x="3338" y="18"/>
                  <a:pt x="3314" y="0"/>
                  <a:pt x="3248" y="0"/>
                </a:cubicBezTo>
                <a:cubicBezTo>
                  <a:pt x="3118" y="0"/>
                  <a:pt x="3030" y="102"/>
                  <a:pt x="3030" y="242"/>
                </a:cubicBezTo>
                <a:cubicBezTo>
                  <a:pt x="3030" y="376"/>
                  <a:pt x="3110" y="460"/>
                  <a:pt x="3238" y="460"/>
                </a:cubicBezTo>
                <a:cubicBezTo>
                  <a:pt x="3320" y="460"/>
                  <a:pt x="3384" y="420"/>
                  <a:pt x="3408" y="380"/>
                </a:cubicBezTo>
                <a:cubicBezTo>
                  <a:pt x="3396" y="366"/>
                  <a:pt x="3396" y="366"/>
                  <a:pt x="3396" y="366"/>
                </a:cubicBezTo>
                <a:cubicBezTo>
                  <a:pt x="3370" y="402"/>
                  <a:pt x="3314" y="426"/>
                  <a:pt x="3256" y="426"/>
                </a:cubicBezTo>
                <a:cubicBezTo>
                  <a:pt x="3156" y="426"/>
                  <a:pt x="3094" y="340"/>
                  <a:pt x="3094" y="212"/>
                </a:cubicBezTo>
                <a:moveTo>
                  <a:pt x="3678" y="328"/>
                </a:moveTo>
                <a:cubicBezTo>
                  <a:pt x="3678" y="392"/>
                  <a:pt x="3650" y="430"/>
                  <a:pt x="3592" y="430"/>
                </a:cubicBezTo>
                <a:cubicBezTo>
                  <a:pt x="3542" y="430"/>
                  <a:pt x="3496" y="384"/>
                  <a:pt x="3496" y="292"/>
                </a:cubicBezTo>
                <a:cubicBezTo>
                  <a:pt x="3496" y="226"/>
                  <a:pt x="3528" y="190"/>
                  <a:pt x="3580" y="190"/>
                </a:cubicBezTo>
                <a:cubicBezTo>
                  <a:pt x="3628" y="192"/>
                  <a:pt x="3678" y="238"/>
                  <a:pt x="3678" y="328"/>
                </a:cubicBezTo>
                <a:moveTo>
                  <a:pt x="3732" y="312"/>
                </a:moveTo>
                <a:cubicBezTo>
                  <a:pt x="3732" y="260"/>
                  <a:pt x="3710" y="214"/>
                  <a:pt x="3672" y="190"/>
                </a:cubicBezTo>
                <a:cubicBezTo>
                  <a:pt x="3650" y="176"/>
                  <a:pt x="3620" y="168"/>
                  <a:pt x="3588" y="168"/>
                </a:cubicBezTo>
                <a:cubicBezTo>
                  <a:pt x="3502" y="168"/>
                  <a:pt x="3442" y="230"/>
                  <a:pt x="3442" y="310"/>
                </a:cubicBezTo>
                <a:cubicBezTo>
                  <a:pt x="3442" y="364"/>
                  <a:pt x="3464" y="408"/>
                  <a:pt x="3502" y="432"/>
                </a:cubicBezTo>
                <a:cubicBezTo>
                  <a:pt x="3524" y="446"/>
                  <a:pt x="3554" y="452"/>
                  <a:pt x="3586" y="452"/>
                </a:cubicBezTo>
                <a:cubicBezTo>
                  <a:pt x="3672" y="454"/>
                  <a:pt x="3732" y="394"/>
                  <a:pt x="3732" y="312"/>
                </a:cubicBezTo>
                <a:moveTo>
                  <a:pt x="4136" y="448"/>
                </a:moveTo>
                <a:cubicBezTo>
                  <a:pt x="4280" y="448"/>
                  <a:pt x="4280" y="448"/>
                  <a:pt x="4280" y="448"/>
                </a:cubicBezTo>
                <a:cubicBezTo>
                  <a:pt x="4280" y="436"/>
                  <a:pt x="4280" y="436"/>
                  <a:pt x="4280" y="436"/>
                </a:cubicBezTo>
                <a:cubicBezTo>
                  <a:pt x="4230" y="434"/>
                  <a:pt x="4232" y="426"/>
                  <a:pt x="4232" y="348"/>
                </a:cubicBezTo>
                <a:cubicBezTo>
                  <a:pt x="4232" y="276"/>
                  <a:pt x="4232" y="276"/>
                  <a:pt x="4232" y="276"/>
                </a:cubicBezTo>
                <a:cubicBezTo>
                  <a:pt x="4232" y="200"/>
                  <a:pt x="4190" y="172"/>
                  <a:pt x="4142" y="172"/>
                </a:cubicBezTo>
                <a:cubicBezTo>
                  <a:pt x="4098" y="172"/>
                  <a:pt x="4064" y="196"/>
                  <a:pt x="4038" y="232"/>
                </a:cubicBezTo>
                <a:cubicBezTo>
                  <a:pt x="4028" y="194"/>
                  <a:pt x="4000" y="172"/>
                  <a:pt x="3954" y="172"/>
                </a:cubicBezTo>
                <a:cubicBezTo>
                  <a:pt x="3916" y="172"/>
                  <a:pt x="3880" y="196"/>
                  <a:pt x="3858" y="224"/>
                </a:cubicBezTo>
                <a:cubicBezTo>
                  <a:pt x="3858" y="176"/>
                  <a:pt x="3858" y="176"/>
                  <a:pt x="3858" y="176"/>
                </a:cubicBezTo>
                <a:cubicBezTo>
                  <a:pt x="3756" y="176"/>
                  <a:pt x="3756" y="176"/>
                  <a:pt x="3756" y="176"/>
                </a:cubicBezTo>
                <a:cubicBezTo>
                  <a:pt x="3756" y="188"/>
                  <a:pt x="3756" y="188"/>
                  <a:pt x="3756" y="188"/>
                </a:cubicBezTo>
                <a:cubicBezTo>
                  <a:pt x="3800" y="190"/>
                  <a:pt x="3806" y="192"/>
                  <a:pt x="3806" y="268"/>
                </a:cubicBezTo>
                <a:cubicBezTo>
                  <a:pt x="3806" y="346"/>
                  <a:pt x="3806" y="346"/>
                  <a:pt x="3806" y="346"/>
                </a:cubicBezTo>
                <a:cubicBezTo>
                  <a:pt x="3806" y="434"/>
                  <a:pt x="3804" y="434"/>
                  <a:pt x="3758" y="434"/>
                </a:cubicBezTo>
                <a:cubicBezTo>
                  <a:pt x="3758" y="446"/>
                  <a:pt x="3758" y="446"/>
                  <a:pt x="3758" y="446"/>
                </a:cubicBezTo>
                <a:cubicBezTo>
                  <a:pt x="3902" y="446"/>
                  <a:pt x="3902" y="446"/>
                  <a:pt x="3902" y="446"/>
                </a:cubicBezTo>
                <a:cubicBezTo>
                  <a:pt x="3902" y="434"/>
                  <a:pt x="3902" y="434"/>
                  <a:pt x="3902" y="434"/>
                </a:cubicBezTo>
                <a:cubicBezTo>
                  <a:pt x="3862" y="430"/>
                  <a:pt x="3858" y="430"/>
                  <a:pt x="3858" y="342"/>
                </a:cubicBezTo>
                <a:cubicBezTo>
                  <a:pt x="3858" y="262"/>
                  <a:pt x="3858" y="262"/>
                  <a:pt x="3858" y="262"/>
                </a:cubicBezTo>
                <a:cubicBezTo>
                  <a:pt x="3858" y="234"/>
                  <a:pt x="3894" y="204"/>
                  <a:pt x="3932" y="204"/>
                </a:cubicBezTo>
                <a:cubicBezTo>
                  <a:pt x="3974" y="204"/>
                  <a:pt x="3990" y="226"/>
                  <a:pt x="3990" y="282"/>
                </a:cubicBezTo>
                <a:cubicBezTo>
                  <a:pt x="3990" y="338"/>
                  <a:pt x="3990" y="338"/>
                  <a:pt x="3990" y="338"/>
                </a:cubicBezTo>
                <a:cubicBezTo>
                  <a:pt x="3990" y="428"/>
                  <a:pt x="3988" y="432"/>
                  <a:pt x="3950" y="436"/>
                </a:cubicBezTo>
                <a:cubicBezTo>
                  <a:pt x="3950" y="448"/>
                  <a:pt x="3950" y="448"/>
                  <a:pt x="3950" y="448"/>
                </a:cubicBezTo>
                <a:cubicBezTo>
                  <a:pt x="4086" y="448"/>
                  <a:pt x="4086" y="448"/>
                  <a:pt x="4086" y="448"/>
                </a:cubicBezTo>
                <a:cubicBezTo>
                  <a:pt x="4086" y="436"/>
                  <a:pt x="4086" y="436"/>
                  <a:pt x="4086" y="436"/>
                </a:cubicBezTo>
                <a:cubicBezTo>
                  <a:pt x="4040" y="432"/>
                  <a:pt x="4042" y="428"/>
                  <a:pt x="4042" y="342"/>
                </a:cubicBezTo>
                <a:cubicBezTo>
                  <a:pt x="4042" y="264"/>
                  <a:pt x="4042" y="264"/>
                  <a:pt x="4042" y="264"/>
                </a:cubicBezTo>
                <a:cubicBezTo>
                  <a:pt x="4042" y="236"/>
                  <a:pt x="4078" y="206"/>
                  <a:pt x="4118" y="206"/>
                </a:cubicBezTo>
                <a:cubicBezTo>
                  <a:pt x="4152" y="206"/>
                  <a:pt x="4174" y="226"/>
                  <a:pt x="4174" y="284"/>
                </a:cubicBezTo>
                <a:cubicBezTo>
                  <a:pt x="4174" y="346"/>
                  <a:pt x="4174" y="346"/>
                  <a:pt x="4174" y="346"/>
                </a:cubicBezTo>
                <a:cubicBezTo>
                  <a:pt x="4174" y="428"/>
                  <a:pt x="4174" y="432"/>
                  <a:pt x="4134" y="436"/>
                </a:cubicBezTo>
                <a:cubicBezTo>
                  <a:pt x="4134" y="448"/>
                  <a:pt x="4134" y="448"/>
                  <a:pt x="4134" y="448"/>
                </a:cubicBezTo>
                <a:lnTo>
                  <a:pt x="4136" y="448"/>
                </a:lnTo>
                <a:close/>
                <a:moveTo>
                  <a:pt x="4546" y="316"/>
                </a:moveTo>
                <a:cubicBezTo>
                  <a:pt x="4546" y="388"/>
                  <a:pt x="4516" y="432"/>
                  <a:pt x="4460" y="432"/>
                </a:cubicBezTo>
                <a:cubicBezTo>
                  <a:pt x="4424" y="432"/>
                  <a:pt x="4384" y="412"/>
                  <a:pt x="4384" y="384"/>
                </a:cubicBezTo>
                <a:cubicBezTo>
                  <a:pt x="4384" y="248"/>
                  <a:pt x="4384" y="248"/>
                  <a:pt x="4384" y="248"/>
                </a:cubicBezTo>
                <a:cubicBezTo>
                  <a:pt x="4384" y="226"/>
                  <a:pt x="4416" y="202"/>
                  <a:pt x="4454" y="202"/>
                </a:cubicBezTo>
                <a:cubicBezTo>
                  <a:pt x="4510" y="206"/>
                  <a:pt x="4546" y="248"/>
                  <a:pt x="4546" y="316"/>
                </a:cubicBezTo>
                <a:moveTo>
                  <a:pt x="4600" y="310"/>
                </a:moveTo>
                <a:cubicBezTo>
                  <a:pt x="4600" y="230"/>
                  <a:pt x="4548" y="170"/>
                  <a:pt x="4478" y="170"/>
                </a:cubicBezTo>
                <a:cubicBezTo>
                  <a:pt x="4438" y="170"/>
                  <a:pt x="4406" y="188"/>
                  <a:pt x="4384" y="214"/>
                </a:cubicBezTo>
                <a:cubicBezTo>
                  <a:pt x="4384" y="174"/>
                  <a:pt x="4384" y="174"/>
                  <a:pt x="4384" y="174"/>
                </a:cubicBezTo>
                <a:cubicBezTo>
                  <a:pt x="4284" y="174"/>
                  <a:pt x="4284" y="174"/>
                  <a:pt x="4284" y="174"/>
                </a:cubicBezTo>
                <a:cubicBezTo>
                  <a:pt x="4284" y="186"/>
                  <a:pt x="4284" y="186"/>
                  <a:pt x="4284" y="186"/>
                </a:cubicBezTo>
                <a:cubicBezTo>
                  <a:pt x="4326" y="188"/>
                  <a:pt x="4332" y="190"/>
                  <a:pt x="4332" y="280"/>
                </a:cubicBezTo>
                <a:cubicBezTo>
                  <a:pt x="4332" y="466"/>
                  <a:pt x="4332" y="466"/>
                  <a:pt x="4332" y="466"/>
                </a:cubicBezTo>
                <a:cubicBezTo>
                  <a:pt x="4332" y="564"/>
                  <a:pt x="4334" y="570"/>
                  <a:pt x="4286" y="574"/>
                </a:cubicBezTo>
                <a:cubicBezTo>
                  <a:pt x="4286" y="588"/>
                  <a:pt x="4286" y="588"/>
                  <a:pt x="4286" y="588"/>
                </a:cubicBezTo>
                <a:cubicBezTo>
                  <a:pt x="4432" y="588"/>
                  <a:pt x="4432" y="588"/>
                  <a:pt x="4432" y="588"/>
                </a:cubicBezTo>
                <a:cubicBezTo>
                  <a:pt x="4432" y="574"/>
                  <a:pt x="4432" y="574"/>
                  <a:pt x="4432" y="574"/>
                </a:cubicBezTo>
                <a:cubicBezTo>
                  <a:pt x="4380" y="572"/>
                  <a:pt x="4384" y="564"/>
                  <a:pt x="4384" y="462"/>
                </a:cubicBezTo>
                <a:cubicBezTo>
                  <a:pt x="4384" y="424"/>
                  <a:pt x="4384" y="424"/>
                  <a:pt x="4384" y="424"/>
                </a:cubicBezTo>
                <a:cubicBezTo>
                  <a:pt x="4404" y="444"/>
                  <a:pt x="4436" y="454"/>
                  <a:pt x="4466" y="454"/>
                </a:cubicBezTo>
                <a:cubicBezTo>
                  <a:pt x="4548" y="454"/>
                  <a:pt x="4600" y="392"/>
                  <a:pt x="4600" y="310"/>
                </a:cubicBezTo>
                <a:moveTo>
                  <a:pt x="4792" y="382"/>
                </a:moveTo>
                <a:cubicBezTo>
                  <a:pt x="4792" y="404"/>
                  <a:pt x="4762" y="424"/>
                  <a:pt x="4736" y="424"/>
                </a:cubicBezTo>
                <a:cubicBezTo>
                  <a:pt x="4712" y="424"/>
                  <a:pt x="4694" y="410"/>
                  <a:pt x="4694" y="378"/>
                </a:cubicBezTo>
                <a:cubicBezTo>
                  <a:pt x="4694" y="322"/>
                  <a:pt x="4752" y="328"/>
                  <a:pt x="4792" y="306"/>
                </a:cubicBezTo>
                <a:cubicBezTo>
                  <a:pt x="4792" y="382"/>
                  <a:pt x="4792" y="382"/>
                  <a:pt x="4792" y="382"/>
                </a:cubicBezTo>
                <a:close/>
                <a:moveTo>
                  <a:pt x="5240" y="434"/>
                </a:moveTo>
                <a:cubicBezTo>
                  <a:pt x="5192" y="432"/>
                  <a:pt x="5192" y="430"/>
                  <a:pt x="5192" y="340"/>
                </a:cubicBezTo>
                <a:cubicBezTo>
                  <a:pt x="5192" y="278"/>
                  <a:pt x="5192" y="278"/>
                  <a:pt x="5192" y="278"/>
                </a:cubicBezTo>
                <a:cubicBezTo>
                  <a:pt x="5192" y="196"/>
                  <a:pt x="5146" y="170"/>
                  <a:pt x="5104" y="170"/>
                </a:cubicBezTo>
                <a:cubicBezTo>
                  <a:pt x="5068" y="170"/>
                  <a:pt x="5032" y="186"/>
                  <a:pt x="5004" y="222"/>
                </a:cubicBezTo>
                <a:cubicBezTo>
                  <a:pt x="5004" y="174"/>
                  <a:pt x="5004" y="174"/>
                  <a:pt x="5004" y="174"/>
                </a:cubicBezTo>
                <a:cubicBezTo>
                  <a:pt x="4902" y="174"/>
                  <a:pt x="4902" y="174"/>
                  <a:pt x="4902" y="174"/>
                </a:cubicBezTo>
                <a:cubicBezTo>
                  <a:pt x="4902" y="186"/>
                  <a:pt x="4902" y="186"/>
                  <a:pt x="4902" y="186"/>
                </a:cubicBezTo>
                <a:cubicBezTo>
                  <a:pt x="4946" y="188"/>
                  <a:pt x="4952" y="190"/>
                  <a:pt x="4952" y="266"/>
                </a:cubicBezTo>
                <a:cubicBezTo>
                  <a:pt x="4952" y="334"/>
                  <a:pt x="4952" y="334"/>
                  <a:pt x="4952" y="334"/>
                </a:cubicBezTo>
                <a:cubicBezTo>
                  <a:pt x="4952" y="430"/>
                  <a:pt x="4952" y="432"/>
                  <a:pt x="4904" y="434"/>
                </a:cubicBezTo>
                <a:cubicBezTo>
                  <a:pt x="4892" y="434"/>
                  <a:pt x="4892" y="434"/>
                  <a:pt x="4892" y="434"/>
                </a:cubicBezTo>
                <a:cubicBezTo>
                  <a:pt x="4854" y="434"/>
                  <a:pt x="4850" y="422"/>
                  <a:pt x="4850" y="366"/>
                </a:cubicBezTo>
                <a:cubicBezTo>
                  <a:pt x="4850" y="274"/>
                  <a:pt x="4850" y="274"/>
                  <a:pt x="4850" y="274"/>
                </a:cubicBezTo>
                <a:cubicBezTo>
                  <a:pt x="4850" y="256"/>
                  <a:pt x="4848" y="240"/>
                  <a:pt x="4844" y="228"/>
                </a:cubicBezTo>
                <a:cubicBezTo>
                  <a:pt x="4830" y="186"/>
                  <a:pt x="4796" y="170"/>
                  <a:pt x="4748" y="170"/>
                </a:cubicBezTo>
                <a:cubicBezTo>
                  <a:pt x="4718" y="170"/>
                  <a:pt x="4674" y="180"/>
                  <a:pt x="4650" y="202"/>
                </a:cubicBezTo>
                <a:cubicBezTo>
                  <a:pt x="4652" y="214"/>
                  <a:pt x="4664" y="240"/>
                  <a:pt x="4670" y="248"/>
                </a:cubicBezTo>
                <a:cubicBezTo>
                  <a:pt x="4676" y="246"/>
                  <a:pt x="4676" y="246"/>
                  <a:pt x="4676" y="246"/>
                </a:cubicBezTo>
                <a:cubicBezTo>
                  <a:pt x="4688" y="216"/>
                  <a:pt x="4708" y="194"/>
                  <a:pt x="4742" y="194"/>
                </a:cubicBezTo>
                <a:cubicBezTo>
                  <a:pt x="4778" y="194"/>
                  <a:pt x="4794" y="220"/>
                  <a:pt x="4794" y="250"/>
                </a:cubicBezTo>
                <a:cubicBezTo>
                  <a:pt x="4794" y="282"/>
                  <a:pt x="4794" y="282"/>
                  <a:pt x="4794" y="282"/>
                </a:cubicBezTo>
                <a:cubicBezTo>
                  <a:pt x="4794" y="302"/>
                  <a:pt x="4702" y="306"/>
                  <a:pt x="4664" y="338"/>
                </a:cubicBezTo>
                <a:cubicBezTo>
                  <a:pt x="4652" y="350"/>
                  <a:pt x="4642" y="364"/>
                  <a:pt x="4642" y="384"/>
                </a:cubicBezTo>
                <a:cubicBezTo>
                  <a:pt x="4642" y="426"/>
                  <a:pt x="4672" y="456"/>
                  <a:pt x="4716" y="456"/>
                </a:cubicBezTo>
                <a:cubicBezTo>
                  <a:pt x="4744" y="456"/>
                  <a:pt x="4768" y="446"/>
                  <a:pt x="4794" y="418"/>
                </a:cubicBezTo>
                <a:cubicBezTo>
                  <a:pt x="4798" y="438"/>
                  <a:pt x="4814" y="448"/>
                  <a:pt x="4842" y="448"/>
                </a:cubicBezTo>
                <a:cubicBezTo>
                  <a:pt x="4906" y="448"/>
                  <a:pt x="4906" y="448"/>
                  <a:pt x="4906" y="448"/>
                </a:cubicBezTo>
                <a:cubicBezTo>
                  <a:pt x="4906" y="448"/>
                  <a:pt x="4906" y="448"/>
                  <a:pt x="4906" y="448"/>
                </a:cubicBezTo>
                <a:cubicBezTo>
                  <a:pt x="5048" y="448"/>
                  <a:pt x="5048" y="448"/>
                  <a:pt x="5048" y="448"/>
                </a:cubicBezTo>
                <a:cubicBezTo>
                  <a:pt x="5048" y="436"/>
                  <a:pt x="5048" y="436"/>
                  <a:pt x="5048" y="436"/>
                </a:cubicBezTo>
                <a:cubicBezTo>
                  <a:pt x="5006" y="432"/>
                  <a:pt x="5004" y="434"/>
                  <a:pt x="5004" y="338"/>
                </a:cubicBezTo>
                <a:cubicBezTo>
                  <a:pt x="5004" y="262"/>
                  <a:pt x="5004" y="262"/>
                  <a:pt x="5004" y="262"/>
                </a:cubicBezTo>
                <a:cubicBezTo>
                  <a:pt x="5004" y="236"/>
                  <a:pt x="5038" y="206"/>
                  <a:pt x="5080" y="206"/>
                </a:cubicBezTo>
                <a:cubicBezTo>
                  <a:pt x="5114" y="206"/>
                  <a:pt x="5140" y="220"/>
                  <a:pt x="5140" y="286"/>
                </a:cubicBezTo>
                <a:cubicBezTo>
                  <a:pt x="5140" y="340"/>
                  <a:pt x="5140" y="340"/>
                  <a:pt x="5140" y="340"/>
                </a:cubicBezTo>
                <a:cubicBezTo>
                  <a:pt x="5140" y="432"/>
                  <a:pt x="5136" y="432"/>
                  <a:pt x="5098" y="434"/>
                </a:cubicBezTo>
                <a:cubicBezTo>
                  <a:pt x="5098" y="446"/>
                  <a:pt x="5098" y="446"/>
                  <a:pt x="5098" y="446"/>
                </a:cubicBezTo>
                <a:cubicBezTo>
                  <a:pt x="5240" y="446"/>
                  <a:pt x="5240" y="446"/>
                  <a:pt x="5240" y="446"/>
                </a:cubicBezTo>
                <a:lnTo>
                  <a:pt x="5240" y="434"/>
                </a:lnTo>
                <a:close/>
                <a:moveTo>
                  <a:pt x="5516" y="192"/>
                </a:moveTo>
                <a:cubicBezTo>
                  <a:pt x="5516" y="180"/>
                  <a:pt x="5516" y="180"/>
                  <a:pt x="5516" y="180"/>
                </a:cubicBezTo>
                <a:cubicBezTo>
                  <a:pt x="5418" y="180"/>
                  <a:pt x="5418" y="180"/>
                  <a:pt x="5418" y="180"/>
                </a:cubicBezTo>
                <a:cubicBezTo>
                  <a:pt x="5418" y="192"/>
                  <a:pt x="5418" y="192"/>
                  <a:pt x="5418" y="192"/>
                </a:cubicBezTo>
                <a:cubicBezTo>
                  <a:pt x="5442" y="194"/>
                  <a:pt x="5454" y="206"/>
                  <a:pt x="5446" y="234"/>
                </a:cubicBezTo>
                <a:cubicBezTo>
                  <a:pt x="5394" y="390"/>
                  <a:pt x="5394" y="390"/>
                  <a:pt x="5394" y="390"/>
                </a:cubicBezTo>
                <a:cubicBezTo>
                  <a:pt x="5342" y="270"/>
                  <a:pt x="5342" y="270"/>
                  <a:pt x="5342" y="270"/>
                </a:cubicBezTo>
                <a:cubicBezTo>
                  <a:pt x="5328" y="238"/>
                  <a:pt x="5322" y="224"/>
                  <a:pt x="5322" y="212"/>
                </a:cubicBezTo>
                <a:cubicBezTo>
                  <a:pt x="5322" y="202"/>
                  <a:pt x="5328" y="196"/>
                  <a:pt x="5348" y="192"/>
                </a:cubicBezTo>
                <a:cubicBezTo>
                  <a:pt x="5348" y="180"/>
                  <a:pt x="5348" y="180"/>
                  <a:pt x="5348" y="180"/>
                </a:cubicBezTo>
                <a:cubicBezTo>
                  <a:pt x="5220" y="180"/>
                  <a:pt x="5220" y="180"/>
                  <a:pt x="5220" y="180"/>
                </a:cubicBezTo>
                <a:cubicBezTo>
                  <a:pt x="5220" y="192"/>
                  <a:pt x="5220" y="192"/>
                  <a:pt x="5220" y="192"/>
                </a:cubicBezTo>
                <a:cubicBezTo>
                  <a:pt x="5252" y="194"/>
                  <a:pt x="5254" y="198"/>
                  <a:pt x="5296" y="292"/>
                </a:cubicBezTo>
                <a:cubicBezTo>
                  <a:pt x="5368" y="450"/>
                  <a:pt x="5368" y="450"/>
                  <a:pt x="5368" y="450"/>
                </a:cubicBezTo>
                <a:cubicBezTo>
                  <a:pt x="5344" y="512"/>
                  <a:pt x="5306" y="546"/>
                  <a:pt x="5228" y="564"/>
                </a:cubicBezTo>
                <a:cubicBezTo>
                  <a:pt x="5232" y="576"/>
                  <a:pt x="5246" y="600"/>
                  <a:pt x="5254" y="606"/>
                </a:cubicBezTo>
                <a:cubicBezTo>
                  <a:pt x="5356" y="564"/>
                  <a:pt x="5376" y="498"/>
                  <a:pt x="5412" y="396"/>
                </a:cubicBezTo>
                <a:cubicBezTo>
                  <a:pt x="5466" y="242"/>
                  <a:pt x="5466" y="242"/>
                  <a:pt x="5466" y="242"/>
                </a:cubicBezTo>
                <a:cubicBezTo>
                  <a:pt x="5478" y="206"/>
                  <a:pt x="5498" y="192"/>
                  <a:pt x="5516" y="192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x-non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US" sz="1600" baseline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7" name="Disclaimer-English (United States)" hidden="1"/>
          <p:cNvSpPr>
            <a:spLocks noChangeArrowheads="1"/>
          </p:cNvSpPr>
          <p:nvPr/>
        </p:nvSpPr>
        <p:spPr bwMode="black">
          <a:xfrm>
            <a:off x="3024489" y="6287785"/>
            <a:ext cx="4726147" cy="369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defTabSz="804863" eaLnBrk="0" hangingPunct="0"/>
            <a:r>
              <a:rPr lang="en-US" sz="800" baseline="0" dirty="0" smtClean="0">
                <a:solidFill>
                  <a:srgbClr val="FFFFFF"/>
                </a:solidFill>
                <a:latin typeface="+mn-lt"/>
              </a:rPr>
              <a:t>CONFIDENTIAL AND PROPRIETARY</a:t>
            </a:r>
          </a:p>
          <a:p>
            <a:pPr defTabSz="804863" eaLnBrk="0" hangingPunct="0"/>
            <a:r>
              <a:rPr lang="en-US" sz="800" baseline="0" dirty="0" smtClean="0">
                <a:solidFill>
                  <a:srgbClr val="FFFFFF"/>
                </a:solidFill>
                <a:latin typeface="+mn-lt"/>
              </a:rPr>
              <a:t>Any use of this material without specific permission of McKinsey &amp; Company is strictly prohibited</a:t>
            </a:r>
            <a:endParaRPr lang="en-US" sz="800" baseline="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34881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4294967295" orient="horz" pos="2117">
          <p15:clr>
            <a:srgbClr val="FBAE40"/>
          </p15:clr>
        </p15:guide>
        <p15:guide id="4294967295" pos="188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673079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0" name="think-cell Slide" r:id="rId5" imgW="530" imgH="528" progId="TCLayout.ActiveDocument.1">
                  <p:embed/>
                </p:oleObj>
              </mc:Choice>
              <mc:Fallback>
                <p:oleObj name="think-cell Slide" r:id="rId5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lide Number"/>
          <p:cNvSpPr txBox="1">
            <a:spLocks/>
          </p:cNvSpPr>
          <p:nvPr/>
        </p:nvSpPr>
        <p:spPr bwMode="auto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fld id="{42C328C1-A84F-4A39-A664-DBA00541A8C6}" type="slidenum">
              <a:rPr lang="en-US" sz="800" baseline="0" smtClean="0">
                <a:solidFill>
                  <a:srgbClr val="808080"/>
                </a:solidFill>
                <a:latin typeface="+mn-lt"/>
              </a:rPr>
              <a:pPr/>
              <a:t>‹#›</a:t>
            </a:fld>
            <a:endParaRPr lang="en-US" sz="800" baseline="0" dirty="0">
              <a:solidFill>
                <a:srgbClr val="808080"/>
              </a:solidFill>
              <a:latin typeface="+mn-lt"/>
            </a:endParaRPr>
          </a:p>
        </p:txBody>
      </p:sp>
      <p:sp>
        <p:nvSpPr>
          <p:cNvPr id="9" name="SlideLogoText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272622" y="6508273"/>
            <a:ext cx="1013098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895350"/>
            <a:r>
              <a:rPr lang="en-US" sz="800" baseline="0" dirty="0" smtClean="0">
                <a:solidFill>
                  <a:srgbClr val="808080"/>
                </a:solidFill>
                <a:latin typeface="+mn-lt"/>
              </a:rPr>
              <a:t>McKinsey &amp; Company</a:t>
            </a:r>
            <a:endParaRPr lang="en-US" sz="800" baseline="0" dirty="0">
              <a:solidFill>
                <a:srgbClr val="808080"/>
              </a:solidFill>
              <a:latin typeface="+mn-lt"/>
            </a:endParaRPr>
          </a:p>
        </p:txBody>
      </p:sp>
      <p:sp>
        <p:nvSpPr>
          <p:cNvPr id="5" name="doc id" hidden="1"/>
          <p:cNvSpPr txBox="1">
            <a:spLocks noChangeArrowheads="1"/>
          </p:cNvSpPr>
          <p:nvPr/>
        </p:nvSpPr>
        <p:spPr bwMode="white">
          <a:xfrm>
            <a:off x="10806443" y="36514"/>
            <a:ext cx="846325" cy="11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en-US" sz="800" baseline="0" dirty="0" smtClean="0">
              <a:solidFill>
                <a:schemeClr val="accent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8191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5649404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4" name="think-cell Slide" r:id="rId5" imgW="530" imgH="528" progId="TCLayout.ActiveDocument.1">
                  <p:embed/>
                </p:oleObj>
              </mc:Choice>
              <mc:Fallback>
                <p:oleObj name="think-cell Slide" r:id="rId5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x-none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Slide Number"/>
          <p:cNvSpPr txBox="1">
            <a:spLocks/>
          </p:cNvSpPr>
          <p:nvPr/>
        </p:nvSpPr>
        <p:spPr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fld id="{42C328C1-A84F-4A39-A664-DBA00541A8C6}" type="slidenum">
              <a:rPr lang="en-US" sz="800" baseline="0" smtClean="0">
                <a:solidFill>
                  <a:srgbClr val="FFFFFF"/>
                </a:solidFill>
                <a:latin typeface="+mn-lt"/>
              </a:rPr>
              <a:pPr/>
              <a:t>‹#›</a:t>
            </a:fld>
            <a:endParaRPr lang="en-US" sz="800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6" name="SlideLogoText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272622" y="6508273"/>
            <a:ext cx="1013098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895350"/>
            <a:r>
              <a:rPr lang="en-US" sz="800" baseline="0" dirty="0" smtClean="0">
                <a:solidFill>
                  <a:srgbClr val="FFFFFF"/>
                </a:solidFill>
                <a:latin typeface="+mn-lt"/>
              </a:rPr>
              <a:t>McKinsey &amp; Company</a:t>
            </a:r>
            <a:endParaRPr lang="en-US" sz="800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5" name="doc id" hidden="1"/>
          <p:cNvSpPr txBox="1">
            <a:spLocks noChangeArrowheads="1"/>
          </p:cNvSpPr>
          <p:nvPr/>
        </p:nvSpPr>
        <p:spPr bwMode="white">
          <a:xfrm>
            <a:off x="10806443" y="36514"/>
            <a:ext cx="846325" cy="11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en-US" sz="800" baseline="0" dirty="0" smtClean="0">
              <a:solidFill>
                <a:schemeClr val="accent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398773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4294967295" pos="5304">
          <p15:clr>
            <a:srgbClr val="000000"/>
          </p15:clr>
        </p15:guide>
        <p15:guide id="4294967295" orient="horz" pos="570">
          <p15:clr>
            <a:srgbClr val="000000"/>
          </p15:clr>
        </p15:guide>
        <p15:guide id="4294967295" orient="horz" pos="3912">
          <p15:clr>
            <a:srgbClr val="000000"/>
          </p15:clr>
        </p15:guide>
        <p15:guide id="4294967295" pos="96">
          <p15:clr>
            <a:srgbClr val="00000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think-cell Slide" r:id="rId5" imgW="441" imgH="441" progId="TCLayout.ActiveDocument.1">
                  <p:embed/>
                </p:oleObj>
              </mc:Choice>
              <mc:Fallback>
                <p:oleObj name="think-cell Slide" r:id="rId5" imgW="441" imgH="44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dirty="0">
              <a:solidFill>
                <a:srgbClr val="808080"/>
              </a:solidFill>
              <a:latin typeface="Arial"/>
            </a:endParaRPr>
          </a:p>
        </p:txBody>
      </p:sp>
      <p:sp>
        <p:nvSpPr>
          <p:cNvPr id="8" name="Slide Number"/>
          <p:cNvSpPr txBox="1">
            <a:spLocks/>
          </p:cNvSpPr>
          <p:nvPr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fld id="{42C328C1-A84F-4A39-A664-DBA00541A8C6}" type="slidenum">
              <a:rPr sz="800" smtClean="0">
                <a:solidFill>
                  <a:srgbClr val="00ADEF"/>
                </a:solidFill>
              </a:rPr>
              <a:pPr/>
              <a:t>‹#›</a:t>
            </a:fld>
            <a:endParaRPr sz="800" dirty="0">
              <a:solidFill>
                <a:srgbClr val="00ADEF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10272622" y="6508272"/>
            <a:ext cx="1013098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1193860"/>
            <a:r>
              <a:rPr lang="en-US" sz="800" dirty="0" smtClean="0">
                <a:solidFill>
                  <a:srgbClr val="00ADEF"/>
                </a:solidFill>
                <a:latin typeface="Arial"/>
              </a:rPr>
              <a:t>McKinsey &amp; Company</a:t>
            </a:r>
          </a:p>
        </p:txBody>
      </p:sp>
      <p:sp>
        <p:nvSpPr>
          <p:cNvPr id="12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831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4294967295" pos="99">
          <p15:clr>
            <a:srgbClr val="F26B43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7050045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38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491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"/>
            <a:ext cx="11949113" cy="6721079"/>
          </a:xfrm>
          <a:prstGeom prst="rect">
            <a:avLst/>
          </a:prstGeom>
        </p:spPr>
      </p:pic>
      <p:pic>
        <p:nvPicPr>
          <p:cNvPr id="9" name="CustomTitle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0"/>
            <a:ext cx="11949114" cy="6721478"/>
          </a:xfrm>
          <a:prstGeom prst="rect">
            <a:avLst/>
          </a:prstGeom>
        </p:spPr>
      </p:pic>
      <p:sp>
        <p:nvSpPr>
          <p:cNvPr id="28" name="TitleRectangle"/>
          <p:cNvSpPr txBox="1">
            <a:spLocks/>
          </p:cNvSpPr>
          <p:nvPr/>
        </p:nvSpPr>
        <p:spPr>
          <a:xfrm>
            <a:off x="2779307" y="0"/>
            <a:ext cx="9167689" cy="3575976"/>
          </a:xfrm>
          <a:prstGeom prst="rect">
            <a:avLst/>
          </a:prstGeom>
          <a:solidFill>
            <a:srgbClr val="002960">
              <a:alpha val="92000"/>
            </a:srgbClr>
          </a:solidFill>
        </p:spPr>
        <p:txBody>
          <a:bodyPr vert="horz" wrap="square" lIns="216000" tIns="1440000" rIns="216000" bIns="108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0"/>
              </a:spcAft>
              <a:buFont typeface="Arial" pitchFamily="34" charset="0"/>
              <a:buNone/>
              <a:defRPr lang="x-none" sz="3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Wingdings" charset="2"/>
              <a:buNone/>
              <a:defRPr lang="x-none"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Lucida Grande"/>
              <a:buChar char="–"/>
              <a:defRPr lang="x-none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x-none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x-none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x-non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x-non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x-non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x-non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 lang="x-none"/>
            </a:pPr>
            <a:r>
              <a:rPr lang="en-US" sz="3200" baseline="0" dirty="0" smtClean="0">
                <a:solidFill>
                  <a:srgbClr val="00ADEF"/>
                </a:solidFill>
                <a:latin typeface="+mn-lt"/>
              </a:rPr>
              <a:t>
              </a:t>
            </a:r>
            <a:br>
              <a:rPr lang="en-US" sz="3200" baseline="0" dirty="0" smtClean="0">
                <a:solidFill>
                  <a:srgbClr val="00ADEF"/>
                </a:solidFill>
                <a:latin typeface="+mn-lt"/>
              </a:rPr>
            </a:br>
            <a:endParaRPr lang="en-US" sz="3200" baseline="0" dirty="0" smtClean="0">
              <a:solidFill>
                <a:srgbClr val="00ADEF"/>
              </a:solidFill>
              <a:latin typeface="+mn-lt"/>
            </a:endParaRPr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65491522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6"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Working Draft Text" hidden="1"/>
          <p:cNvSpPr txBox="1">
            <a:spLocks noChangeArrowheads="1"/>
          </p:cNvSpPr>
          <p:nvPr/>
        </p:nvSpPr>
        <p:spPr bwMode="black">
          <a:xfrm>
            <a:off x="7990646" y="6287539"/>
            <a:ext cx="3720165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800" b="1" baseline="0" dirty="0" smtClean="0">
                <a:solidFill>
                  <a:srgbClr val="FFFFFF"/>
                </a:solidFill>
                <a:latin typeface="+mn-lt"/>
              </a:rPr>
              <a:t>WORKING DRAFT</a:t>
            </a:r>
          </a:p>
        </p:txBody>
      </p:sp>
      <p:sp>
        <p:nvSpPr>
          <p:cNvPr id="6" name="Working Draft" hidden="1"/>
          <p:cNvSpPr txBox="1">
            <a:spLocks noChangeArrowheads="1"/>
          </p:cNvSpPr>
          <p:nvPr/>
        </p:nvSpPr>
        <p:spPr bwMode="black">
          <a:xfrm>
            <a:off x="7990645" y="6410649"/>
            <a:ext cx="3958467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800" baseline="0" smtClean="0">
                <a:solidFill>
                  <a:srgbClr val="FFFFFF"/>
                </a:solidFill>
                <a:latin typeface="+mn-lt"/>
              </a:rPr>
              <a:t>Last Modified 11/7/2017 10:19 AM W. Europe Standard Time</a:t>
            </a:r>
            <a:endParaRPr lang="en-US" sz="800" baseline="0" dirty="0" smtClean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/>
        </p:nvSpPr>
        <p:spPr bwMode="black">
          <a:xfrm>
            <a:off x="7990646" y="6533760"/>
            <a:ext cx="3720165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800" baseline="0" smtClean="0">
                <a:solidFill>
                  <a:srgbClr val="FFFFFF"/>
                </a:solidFill>
                <a:latin typeface="+mn-lt"/>
              </a:rPr>
              <a:t>Printed 9/6/2017 4:09 PM W. Europe Standard Time</a:t>
            </a:r>
            <a:endParaRPr lang="en-US" sz="800" baseline="0" dirty="0" smtClean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314" name="Title"/>
          <p:cNvSpPr>
            <a:spLocks noGrp="1" noChangeArrowheads="1"/>
          </p:cNvSpPr>
          <p:nvPr>
            <p:ph type="ctrTitle"/>
          </p:nvPr>
        </p:nvSpPr>
        <p:spPr>
          <a:xfrm>
            <a:off x="3024489" y="1434420"/>
            <a:ext cx="8309252" cy="492443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x-none" sz="3200" b="0" baseline="0">
                <a:solidFill>
                  <a:schemeClr val="accent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 smtClean="0"/>
              <a:t>Click to edit Master title style</a:t>
            </a:r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>
          <a:xfrm>
            <a:off x="3024489" y="2819401"/>
            <a:ext cx="8309252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x-none" sz="1400" cap="all" baseline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 smtClean="0"/>
              <a:t>Click to edit Master subtitle style</a:t>
            </a:r>
          </a:p>
        </p:txBody>
      </p:sp>
      <p:sp>
        <p:nvSpPr>
          <p:cNvPr id="57" name="Document type" hidden="1"/>
          <p:cNvSpPr txBox="1">
            <a:spLocks noChangeArrowheads="1"/>
          </p:cNvSpPr>
          <p:nvPr/>
        </p:nvSpPr>
        <p:spPr bwMode="gray">
          <a:xfrm>
            <a:off x="3024489" y="3227411"/>
            <a:ext cx="8309252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1400" baseline="0" dirty="0" smtClean="0">
                <a:solidFill>
                  <a:schemeClr val="bg1"/>
                </a:solidFill>
                <a:latin typeface="+mn-lt"/>
              </a:rPr>
              <a:t>Document type | Date</a:t>
            </a:r>
          </a:p>
        </p:txBody>
      </p:sp>
      <p:sp>
        <p:nvSpPr>
          <p:cNvPr id="5" name="doc id" hidden="1"/>
          <p:cNvSpPr txBox="1">
            <a:spLocks noChangeArrowheads="1"/>
          </p:cNvSpPr>
          <p:nvPr/>
        </p:nvSpPr>
        <p:spPr bwMode="white">
          <a:xfrm>
            <a:off x="11259050" y="36514"/>
            <a:ext cx="393717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en-US" sz="800" baseline="0" dirty="0" smtClean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3" name="LogoImage"/>
          <p:cNvSpPr>
            <a:spLocks noEditPoints="1"/>
          </p:cNvSpPr>
          <p:nvPr/>
        </p:nvSpPr>
        <p:spPr bwMode="white">
          <a:xfrm>
            <a:off x="3025598" y="182926"/>
            <a:ext cx="2902766" cy="238073"/>
          </a:xfrm>
          <a:custGeom>
            <a:avLst/>
            <a:gdLst>
              <a:gd name="T0" fmla="*/ 504 w 5516"/>
              <a:gd name="T1" fmla="*/ 26 h 606"/>
              <a:gd name="T2" fmla="*/ 18 w 5516"/>
              <a:gd name="T3" fmla="*/ 22 h 606"/>
              <a:gd name="T4" fmla="*/ 140 w 5516"/>
              <a:gd name="T5" fmla="*/ 436 h 606"/>
              <a:gd name="T6" fmla="*/ 408 w 5516"/>
              <a:gd name="T7" fmla="*/ 372 h 606"/>
              <a:gd name="T8" fmla="*/ 696 w 5516"/>
              <a:gd name="T9" fmla="*/ 422 h 606"/>
              <a:gd name="T10" fmla="*/ 768 w 5516"/>
              <a:gd name="T11" fmla="*/ 196 h 606"/>
              <a:gd name="T12" fmla="*/ 1272 w 5516"/>
              <a:gd name="T13" fmla="*/ 26 h 606"/>
              <a:gd name="T14" fmla="*/ 1302 w 5516"/>
              <a:gd name="T15" fmla="*/ 338 h 606"/>
              <a:gd name="T16" fmla="*/ 1202 w 5516"/>
              <a:gd name="T17" fmla="*/ 436 h 606"/>
              <a:gd name="T18" fmla="*/ 1030 w 5516"/>
              <a:gd name="T19" fmla="*/ 10 h 606"/>
              <a:gd name="T20" fmla="*/ 960 w 5516"/>
              <a:gd name="T21" fmla="*/ 22 h 606"/>
              <a:gd name="T22" fmla="*/ 804 w 5516"/>
              <a:gd name="T23" fmla="*/ 434 h 606"/>
              <a:gd name="T24" fmla="*/ 930 w 5516"/>
              <a:gd name="T25" fmla="*/ 246 h 606"/>
              <a:gd name="T26" fmla="*/ 1658 w 5516"/>
              <a:gd name="T27" fmla="*/ 342 h 606"/>
              <a:gd name="T28" fmla="*/ 1368 w 5516"/>
              <a:gd name="T29" fmla="*/ 188 h 606"/>
              <a:gd name="T30" fmla="*/ 1514 w 5516"/>
              <a:gd name="T31" fmla="*/ 436 h 606"/>
              <a:gd name="T32" fmla="*/ 1564 w 5516"/>
              <a:gd name="T33" fmla="*/ 434 h 606"/>
              <a:gd name="T34" fmla="*/ 1904 w 5516"/>
              <a:gd name="T35" fmla="*/ 184 h 606"/>
              <a:gd name="T36" fmla="*/ 1728 w 5516"/>
              <a:gd name="T37" fmla="*/ 366 h 606"/>
              <a:gd name="T38" fmla="*/ 2102 w 5516"/>
              <a:gd name="T39" fmla="*/ 192 h 606"/>
              <a:gd name="T40" fmla="*/ 1982 w 5516"/>
              <a:gd name="T41" fmla="*/ 320 h 606"/>
              <a:gd name="T42" fmla="*/ 2478 w 5516"/>
              <a:gd name="T43" fmla="*/ 242 h 606"/>
              <a:gd name="T44" fmla="*/ 2406 w 5516"/>
              <a:gd name="T45" fmla="*/ 390 h 606"/>
              <a:gd name="T46" fmla="*/ 2234 w 5516"/>
              <a:gd name="T47" fmla="*/ 192 h 606"/>
              <a:gd name="T48" fmla="*/ 2478 w 5516"/>
              <a:gd name="T49" fmla="*/ 242 h 606"/>
              <a:gd name="T50" fmla="*/ 2928 w 5516"/>
              <a:gd name="T51" fmla="*/ 448 h 606"/>
              <a:gd name="T52" fmla="*/ 2958 w 5516"/>
              <a:gd name="T53" fmla="*/ 230 h 606"/>
              <a:gd name="T54" fmla="*/ 2716 w 5516"/>
              <a:gd name="T55" fmla="*/ 54 h 606"/>
              <a:gd name="T56" fmla="*/ 2714 w 5516"/>
              <a:gd name="T57" fmla="*/ 36 h 606"/>
              <a:gd name="T58" fmla="*/ 2928 w 5516"/>
              <a:gd name="T59" fmla="*/ 448 h 606"/>
              <a:gd name="T60" fmla="*/ 3388 w 5516"/>
              <a:gd name="T61" fmla="*/ 4 h 606"/>
              <a:gd name="T62" fmla="*/ 3396 w 5516"/>
              <a:gd name="T63" fmla="*/ 366 h 606"/>
              <a:gd name="T64" fmla="*/ 3580 w 5516"/>
              <a:gd name="T65" fmla="*/ 190 h 606"/>
              <a:gd name="T66" fmla="*/ 3502 w 5516"/>
              <a:gd name="T67" fmla="*/ 432 h 606"/>
              <a:gd name="T68" fmla="*/ 4232 w 5516"/>
              <a:gd name="T69" fmla="*/ 348 h 606"/>
              <a:gd name="T70" fmla="*/ 3858 w 5516"/>
              <a:gd name="T71" fmla="*/ 176 h 606"/>
              <a:gd name="T72" fmla="*/ 3758 w 5516"/>
              <a:gd name="T73" fmla="*/ 446 h 606"/>
              <a:gd name="T74" fmla="*/ 3990 w 5516"/>
              <a:gd name="T75" fmla="*/ 282 h 606"/>
              <a:gd name="T76" fmla="*/ 4042 w 5516"/>
              <a:gd name="T77" fmla="*/ 342 h 606"/>
              <a:gd name="T78" fmla="*/ 4134 w 5516"/>
              <a:gd name="T79" fmla="*/ 448 h 606"/>
              <a:gd name="T80" fmla="*/ 4454 w 5516"/>
              <a:gd name="T81" fmla="*/ 202 h 606"/>
              <a:gd name="T82" fmla="*/ 4284 w 5516"/>
              <a:gd name="T83" fmla="*/ 174 h 606"/>
              <a:gd name="T84" fmla="*/ 4432 w 5516"/>
              <a:gd name="T85" fmla="*/ 588 h 606"/>
              <a:gd name="T86" fmla="*/ 4792 w 5516"/>
              <a:gd name="T87" fmla="*/ 382 h 606"/>
              <a:gd name="T88" fmla="*/ 5192 w 5516"/>
              <a:gd name="T89" fmla="*/ 340 h 606"/>
              <a:gd name="T90" fmla="*/ 4902 w 5516"/>
              <a:gd name="T91" fmla="*/ 186 h 606"/>
              <a:gd name="T92" fmla="*/ 4850 w 5516"/>
              <a:gd name="T93" fmla="*/ 274 h 606"/>
              <a:gd name="T94" fmla="*/ 4742 w 5516"/>
              <a:gd name="T95" fmla="*/ 194 h 606"/>
              <a:gd name="T96" fmla="*/ 4794 w 5516"/>
              <a:gd name="T97" fmla="*/ 418 h 606"/>
              <a:gd name="T98" fmla="*/ 5004 w 5516"/>
              <a:gd name="T99" fmla="*/ 338 h 606"/>
              <a:gd name="T100" fmla="*/ 5098 w 5516"/>
              <a:gd name="T101" fmla="*/ 446 h 606"/>
              <a:gd name="T102" fmla="*/ 5418 w 5516"/>
              <a:gd name="T103" fmla="*/ 192 h 606"/>
              <a:gd name="T104" fmla="*/ 5348 w 5516"/>
              <a:gd name="T105" fmla="*/ 180 h 606"/>
              <a:gd name="T106" fmla="*/ 5254 w 5516"/>
              <a:gd name="T107" fmla="*/ 606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16" h="606">
                <a:moveTo>
                  <a:pt x="366" y="448"/>
                </a:moveTo>
                <a:cubicBezTo>
                  <a:pt x="524" y="448"/>
                  <a:pt x="524" y="448"/>
                  <a:pt x="524" y="448"/>
                </a:cubicBezTo>
                <a:cubicBezTo>
                  <a:pt x="524" y="436"/>
                  <a:pt x="524" y="436"/>
                  <a:pt x="524" y="436"/>
                </a:cubicBezTo>
                <a:cubicBezTo>
                  <a:pt x="486" y="432"/>
                  <a:pt x="470" y="414"/>
                  <a:pt x="468" y="362"/>
                </a:cubicBezTo>
                <a:cubicBezTo>
                  <a:pt x="454" y="86"/>
                  <a:pt x="454" y="86"/>
                  <a:pt x="454" y="86"/>
                </a:cubicBezTo>
                <a:cubicBezTo>
                  <a:pt x="452" y="46"/>
                  <a:pt x="470" y="30"/>
                  <a:pt x="504" y="26"/>
                </a:cubicBezTo>
                <a:cubicBezTo>
                  <a:pt x="504" y="12"/>
                  <a:pt x="504" y="12"/>
                  <a:pt x="504" y="12"/>
                </a:cubicBezTo>
                <a:cubicBezTo>
                  <a:pt x="394" y="12"/>
                  <a:pt x="394" y="12"/>
                  <a:pt x="394" y="12"/>
                </a:cubicBezTo>
                <a:cubicBezTo>
                  <a:pt x="264" y="350"/>
                  <a:pt x="264" y="350"/>
                  <a:pt x="264" y="350"/>
                </a:cubicBezTo>
                <a:cubicBezTo>
                  <a:pt x="132" y="10"/>
                  <a:pt x="132" y="10"/>
                  <a:pt x="132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22"/>
                  <a:pt x="18" y="22"/>
                  <a:pt x="18" y="22"/>
                </a:cubicBezTo>
                <a:cubicBezTo>
                  <a:pt x="40" y="26"/>
                  <a:pt x="74" y="32"/>
                  <a:pt x="72" y="84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4" y="410"/>
                  <a:pt x="38" y="430"/>
                  <a:pt x="0" y="436"/>
                </a:cubicBezTo>
                <a:cubicBezTo>
                  <a:pt x="0" y="448"/>
                  <a:pt x="0" y="448"/>
                  <a:pt x="0" y="448"/>
                </a:cubicBezTo>
                <a:cubicBezTo>
                  <a:pt x="140" y="448"/>
                  <a:pt x="140" y="448"/>
                  <a:pt x="140" y="448"/>
                </a:cubicBezTo>
                <a:cubicBezTo>
                  <a:pt x="140" y="436"/>
                  <a:pt x="140" y="436"/>
                  <a:pt x="140" y="436"/>
                </a:cubicBezTo>
                <a:cubicBezTo>
                  <a:pt x="98" y="428"/>
                  <a:pt x="84" y="414"/>
                  <a:pt x="88" y="356"/>
                </a:cubicBezTo>
                <a:cubicBezTo>
                  <a:pt x="100" y="86"/>
                  <a:pt x="100" y="86"/>
                  <a:pt x="100" y="86"/>
                </a:cubicBezTo>
                <a:cubicBezTo>
                  <a:pt x="240" y="444"/>
                  <a:pt x="240" y="444"/>
                  <a:pt x="240" y="444"/>
                </a:cubicBezTo>
                <a:cubicBezTo>
                  <a:pt x="258" y="444"/>
                  <a:pt x="258" y="444"/>
                  <a:pt x="258" y="444"/>
                </a:cubicBezTo>
                <a:cubicBezTo>
                  <a:pt x="396" y="86"/>
                  <a:pt x="396" y="86"/>
                  <a:pt x="396" y="86"/>
                </a:cubicBezTo>
                <a:cubicBezTo>
                  <a:pt x="408" y="372"/>
                  <a:pt x="408" y="372"/>
                  <a:pt x="408" y="372"/>
                </a:cubicBezTo>
                <a:cubicBezTo>
                  <a:pt x="410" y="416"/>
                  <a:pt x="398" y="430"/>
                  <a:pt x="366" y="434"/>
                </a:cubicBezTo>
                <a:lnTo>
                  <a:pt x="366" y="448"/>
                </a:lnTo>
                <a:close/>
                <a:moveTo>
                  <a:pt x="670" y="456"/>
                </a:moveTo>
                <a:cubicBezTo>
                  <a:pt x="708" y="456"/>
                  <a:pt x="756" y="440"/>
                  <a:pt x="782" y="412"/>
                </a:cubicBezTo>
                <a:cubicBezTo>
                  <a:pt x="776" y="400"/>
                  <a:pt x="776" y="400"/>
                  <a:pt x="776" y="400"/>
                </a:cubicBezTo>
                <a:cubicBezTo>
                  <a:pt x="750" y="416"/>
                  <a:pt x="722" y="422"/>
                  <a:pt x="696" y="422"/>
                </a:cubicBezTo>
                <a:cubicBezTo>
                  <a:pt x="620" y="422"/>
                  <a:pt x="592" y="358"/>
                  <a:pt x="592" y="290"/>
                </a:cubicBezTo>
                <a:cubicBezTo>
                  <a:pt x="592" y="258"/>
                  <a:pt x="600" y="236"/>
                  <a:pt x="614" y="222"/>
                </a:cubicBezTo>
                <a:cubicBezTo>
                  <a:pt x="626" y="210"/>
                  <a:pt x="646" y="204"/>
                  <a:pt x="664" y="204"/>
                </a:cubicBezTo>
                <a:cubicBezTo>
                  <a:pt x="690" y="204"/>
                  <a:pt x="722" y="214"/>
                  <a:pt x="744" y="244"/>
                </a:cubicBezTo>
                <a:cubicBezTo>
                  <a:pt x="750" y="244"/>
                  <a:pt x="750" y="244"/>
                  <a:pt x="750" y="244"/>
                </a:cubicBezTo>
                <a:cubicBezTo>
                  <a:pt x="758" y="234"/>
                  <a:pt x="766" y="212"/>
                  <a:pt x="768" y="196"/>
                </a:cubicBezTo>
                <a:cubicBezTo>
                  <a:pt x="748" y="180"/>
                  <a:pt x="720" y="172"/>
                  <a:pt x="686" y="172"/>
                </a:cubicBezTo>
                <a:cubicBezTo>
                  <a:pt x="604" y="172"/>
                  <a:pt x="544" y="246"/>
                  <a:pt x="544" y="326"/>
                </a:cubicBezTo>
                <a:cubicBezTo>
                  <a:pt x="540" y="390"/>
                  <a:pt x="576" y="456"/>
                  <a:pt x="670" y="456"/>
                </a:cubicBezTo>
                <a:moveTo>
                  <a:pt x="1272" y="98"/>
                </a:moveTo>
                <a:cubicBezTo>
                  <a:pt x="1292" y="98"/>
                  <a:pt x="1308" y="82"/>
                  <a:pt x="1308" y="62"/>
                </a:cubicBezTo>
                <a:cubicBezTo>
                  <a:pt x="1308" y="42"/>
                  <a:pt x="1292" y="26"/>
                  <a:pt x="1272" y="26"/>
                </a:cubicBezTo>
                <a:cubicBezTo>
                  <a:pt x="1252" y="26"/>
                  <a:pt x="1238" y="42"/>
                  <a:pt x="1238" y="62"/>
                </a:cubicBezTo>
                <a:cubicBezTo>
                  <a:pt x="1238" y="82"/>
                  <a:pt x="1252" y="98"/>
                  <a:pt x="1272" y="98"/>
                </a:cubicBezTo>
                <a:moveTo>
                  <a:pt x="1202" y="448"/>
                </a:moveTo>
                <a:cubicBezTo>
                  <a:pt x="1346" y="448"/>
                  <a:pt x="1346" y="448"/>
                  <a:pt x="1346" y="448"/>
                </a:cubicBezTo>
                <a:cubicBezTo>
                  <a:pt x="1346" y="436"/>
                  <a:pt x="1346" y="436"/>
                  <a:pt x="1346" y="436"/>
                </a:cubicBezTo>
                <a:cubicBezTo>
                  <a:pt x="1304" y="432"/>
                  <a:pt x="1302" y="434"/>
                  <a:pt x="1302" y="338"/>
                </a:cubicBezTo>
                <a:cubicBezTo>
                  <a:pt x="1302" y="176"/>
                  <a:pt x="1302" y="176"/>
                  <a:pt x="1302" y="176"/>
                </a:cubicBezTo>
                <a:cubicBezTo>
                  <a:pt x="1200" y="176"/>
                  <a:pt x="1200" y="176"/>
                  <a:pt x="1200" y="176"/>
                </a:cubicBezTo>
                <a:cubicBezTo>
                  <a:pt x="1200" y="188"/>
                  <a:pt x="1200" y="188"/>
                  <a:pt x="1200" y="188"/>
                </a:cubicBezTo>
                <a:cubicBezTo>
                  <a:pt x="1244" y="190"/>
                  <a:pt x="1250" y="192"/>
                  <a:pt x="1250" y="268"/>
                </a:cubicBezTo>
                <a:cubicBezTo>
                  <a:pt x="1250" y="336"/>
                  <a:pt x="1250" y="336"/>
                  <a:pt x="1250" y="336"/>
                </a:cubicBezTo>
                <a:cubicBezTo>
                  <a:pt x="1250" y="432"/>
                  <a:pt x="1248" y="432"/>
                  <a:pt x="1202" y="436"/>
                </a:cubicBezTo>
                <a:cubicBezTo>
                  <a:pt x="1178" y="434"/>
                  <a:pt x="1154" y="426"/>
                  <a:pt x="1076" y="338"/>
                </a:cubicBezTo>
                <a:cubicBezTo>
                  <a:pt x="1046" y="302"/>
                  <a:pt x="996" y="244"/>
                  <a:pt x="968" y="206"/>
                </a:cubicBezTo>
                <a:cubicBezTo>
                  <a:pt x="1062" y="102"/>
                  <a:pt x="1062" y="102"/>
                  <a:pt x="1062" y="102"/>
                </a:cubicBezTo>
                <a:cubicBezTo>
                  <a:pt x="1108" y="52"/>
                  <a:pt x="1132" y="26"/>
                  <a:pt x="1176" y="24"/>
                </a:cubicBezTo>
                <a:cubicBezTo>
                  <a:pt x="1176" y="10"/>
                  <a:pt x="1176" y="10"/>
                  <a:pt x="1176" y="10"/>
                </a:cubicBezTo>
                <a:cubicBezTo>
                  <a:pt x="1030" y="10"/>
                  <a:pt x="1030" y="10"/>
                  <a:pt x="1030" y="10"/>
                </a:cubicBezTo>
                <a:cubicBezTo>
                  <a:pt x="1030" y="22"/>
                  <a:pt x="1030" y="22"/>
                  <a:pt x="1030" y="22"/>
                </a:cubicBezTo>
                <a:cubicBezTo>
                  <a:pt x="1050" y="26"/>
                  <a:pt x="1056" y="32"/>
                  <a:pt x="1056" y="46"/>
                </a:cubicBezTo>
                <a:cubicBezTo>
                  <a:pt x="1056" y="56"/>
                  <a:pt x="1054" y="72"/>
                  <a:pt x="1026" y="102"/>
                </a:cubicBezTo>
                <a:cubicBezTo>
                  <a:pt x="910" y="230"/>
                  <a:pt x="910" y="230"/>
                  <a:pt x="910" y="230"/>
                </a:cubicBezTo>
                <a:cubicBezTo>
                  <a:pt x="910" y="148"/>
                  <a:pt x="910" y="148"/>
                  <a:pt x="910" y="148"/>
                </a:cubicBezTo>
                <a:cubicBezTo>
                  <a:pt x="910" y="36"/>
                  <a:pt x="916" y="28"/>
                  <a:pt x="960" y="22"/>
                </a:cubicBezTo>
                <a:cubicBezTo>
                  <a:pt x="960" y="8"/>
                  <a:pt x="960" y="8"/>
                  <a:pt x="960" y="8"/>
                </a:cubicBezTo>
                <a:cubicBezTo>
                  <a:pt x="804" y="8"/>
                  <a:pt x="804" y="8"/>
                  <a:pt x="804" y="8"/>
                </a:cubicBezTo>
                <a:cubicBezTo>
                  <a:pt x="804" y="22"/>
                  <a:pt x="804" y="22"/>
                  <a:pt x="804" y="22"/>
                </a:cubicBezTo>
                <a:cubicBezTo>
                  <a:pt x="852" y="26"/>
                  <a:pt x="854" y="36"/>
                  <a:pt x="854" y="148"/>
                </a:cubicBezTo>
                <a:cubicBezTo>
                  <a:pt x="854" y="300"/>
                  <a:pt x="854" y="300"/>
                  <a:pt x="854" y="300"/>
                </a:cubicBezTo>
                <a:cubicBezTo>
                  <a:pt x="854" y="422"/>
                  <a:pt x="850" y="430"/>
                  <a:pt x="804" y="434"/>
                </a:cubicBezTo>
                <a:cubicBezTo>
                  <a:pt x="804" y="446"/>
                  <a:pt x="804" y="446"/>
                  <a:pt x="804" y="446"/>
                </a:cubicBezTo>
                <a:cubicBezTo>
                  <a:pt x="960" y="446"/>
                  <a:pt x="960" y="446"/>
                  <a:pt x="960" y="446"/>
                </a:cubicBezTo>
                <a:cubicBezTo>
                  <a:pt x="960" y="434"/>
                  <a:pt x="960" y="434"/>
                  <a:pt x="960" y="434"/>
                </a:cubicBezTo>
                <a:cubicBezTo>
                  <a:pt x="910" y="428"/>
                  <a:pt x="910" y="424"/>
                  <a:pt x="910" y="292"/>
                </a:cubicBezTo>
                <a:cubicBezTo>
                  <a:pt x="910" y="268"/>
                  <a:pt x="910" y="268"/>
                  <a:pt x="910" y="268"/>
                </a:cubicBezTo>
                <a:cubicBezTo>
                  <a:pt x="930" y="246"/>
                  <a:pt x="930" y="246"/>
                  <a:pt x="930" y="246"/>
                </a:cubicBezTo>
                <a:cubicBezTo>
                  <a:pt x="982" y="310"/>
                  <a:pt x="1038" y="380"/>
                  <a:pt x="1098" y="448"/>
                </a:cubicBezTo>
                <a:cubicBezTo>
                  <a:pt x="1202" y="448"/>
                  <a:pt x="1202" y="448"/>
                  <a:pt x="1202" y="448"/>
                </a:cubicBezTo>
                <a:close/>
                <a:moveTo>
                  <a:pt x="1564" y="448"/>
                </a:moveTo>
                <a:cubicBezTo>
                  <a:pt x="1706" y="448"/>
                  <a:pt x="1706" y="448"/>
                  <a:pt x="1706" y="448"/>
                </a:cubicBezTo>
                <a:cubicBezTo>
                  <a:pt x="1706" y="436"/>
                  <a:pt x="1706" y="436"/>
                  <a:pt x="1706" y="436"/>
                </a:cubicBezTo>
                <a:cubicBezTo>
                  <a:pt x="1658" y="434"/>
                  <a:pt x="1658" y="432"/>
                  <a:pt x="1658" y="342"/>
                </a:cubicBezTo>
                <a:cubicBezTo>
                  <a:pt x="1658" y="280"/>
                  <a:pt x="1658" y="280"/>
                  <a:pt x="1658" y="280"/>
                </a:cubicBezTo>
                <a:cubicBezTo>
                  <a:pt x="1658" y="198"/>
                  <a:pt x="1612" y="172"/>
                  <a:pt x="1570" y="172"/>
                </a:cubicBezTo>
                <a:cubicBezTo>
                  <a:pt x="1534" y="172"/>
                  <a:pt x="1498" y="188"/>
                  <a:pt x="1470" y="224"/>
                </a:cubicBezTo>
                <a:cubicBezTo>
                  <a:pt x="1470" y="176"/>
                  <a:pt x="1470" y="176"/>
                  <a:pt x="1470" y="176"/>
                </a:cubicBezTo>
                <a:cubicBezTo>
                  <a:pt x="1368" y="176"/>
                  <a:pt x="1368" y="176"/>
                  <a:pt x="1368" y="176"/>
                </a:cubicBezTo>
                <a:cubicBezTo>
                  <a:pt x="1368" y="188"/>
                  <a:pt x="1368" y="188"/>
                  <a:pt x="1368" y="188"/>
                </a:cubicBezTo>
                <a:cubicBezTo>
                  <a:pt x="1412" y="190"/>
                  <a:pt x="1418" y="192"/>
                  <a:pt x="1418" y="268"/>
                </a:cubicBezTo>
                <a:cubicBezTo>
                  <a:pt x="1418" y="336"/>
                  <a:pt x="1418" y="336"/>
                  <a:pt x="1418" y="336"/>
                </a:cubicBezTo>
                <a:cubicBezTo>
                  <a:pt x="1418" y="434"/>
                  <a:pt x="1418" y="434"/>
                  <a:pt x="1370" y="436"/>
                </a:cubicBezTo>
                <a:cubicBezTo>
                  <a:pt x="1370" y="448"/>
                  <a:pt x="1370" y="448"/>
                  <a:pt x="1370" y="448"/>
                </a:cubicBezTo>
                <a:cubicBezTo>
                  <a:pt x="1514" y="448"/>
                  <a:pt x="1514" y="448"/>
                  <a:pt x="1514" y="448"/>
                </a:cubicBezTo>
                <a:cubicBezTo>
                  <a:pt x="1514" y="436"/>
                  <a:pt x="1514" y="436"/>
                  <a:pt x="1514" y="436"/>
                </a:cubicBezTo>
                <a:cubicBezTo>
                  <a:pt x="1472" y="432"/>
                  <a:pt x="1470" y="434"/>
                  <a:pt x="1470" y="338"/>
                </a:cubicBezTo>
                <a:cubicBezTo>
                  <a:pt x="1470" y="262"/>
                  <a:pt x="1470" y="262"/>
                  <a:pt x="1470" y="262"/>
                </a:cubicBezTo>
                <a:cubicBezTo>
                  <a:pt x="1470" y="236"/>
                  <a:pt x="1504" y="206"/>
                  <a:pt x="1546" y="206"/>
                </a:cubicBezTo>
                <a:cubicBezTo>
                  <a:pt x="1580" y="206"/>
                  <a:pt x="1606" y="220"/>
                  <a:pt x="1606" y="286"/>
                </a:cubicBezTo>
                <a:cubicBezTo>
                  <a:pt x="1606" y="340"/>
                  <a:pt x="1606" y="340"/>
                  <a:pt x="1606" y="340"/>
                </a:cubicBezTo>
                <a:cubicBezTo>
                  <a:pt x="1606" y="432"/>
                  <a:pt x="1602" y="432"/>
                  <a:pt x="1564" y="434"/>
                </a:cubicBezTo>
                <a:lnTo>
                  <a:pt x="1564" y="448"/>
                </a:lnTo>
                <a:close/>
                <a:moveTo>
                  <a:pt x="1776" y="222"/>
                </a:moveTo>
                <a:cubicBezTo>
                  <a:pt x="1776" y="200"/>
                  <a:pt x="1796" y="188"/>
                  <a:pt x="1822" y="188"/>
                </a:cubicBezTo>
                <a:cubicBezTo>
                  <a:pt x="1874" y="188"/>
                  <a:pt x="1896" y="236"/>
                  <a:pt x="1900" y="252"/>
                </a:cubicBezTo>
                <a:cubicBezTo>
                  <a:pt x="1912" y="252"/>
                  <a:pt x="1912" y="252"/>
                  <a:pt x="1912" y="252"/>
                </a:cubicBezTo>
                <a:cubicBezTo>
                  <a:pt x="1912" y="212"/>
                  <a:pt x="1908" y="188"/>
                  <a:pt x="1904" y="184"/>
                </a:cubicBezTo>
                <a:cubicBezTo>
                  <a:pt x="1900" y="180"/>
                  <a:pt x="1862" y="170"/>
                  <a:pt x="1824" y="170"/>
                </a:cubicBezTo>
                <a:cubicBezTo>
                  <a:pt x="1768" y="170"/>
                  <a:pt x="1734" y="206"/>
                  <a:pt x="1734" y="248"/>
                </a:cubicBezTo>
                <a:cubicBezTo>
                  <a:pt x="1734" y="340"/>
                  <a:pt x="1890" y="322"/>
                  <a:pt x="1890" y="396"/>
                </a:cubicBezTo>
                <a:cubicBezTo>
                  <a:pt x="1890" y="422"/>
                  <a:pt x="1866" y="436"/>
                  <a:pt x="1826" y="436"/>
                </a:cubicBezTo>
                <a:cubicBezTo>
                  <a:pt x="1788" y="436"/>
                  <a:pt x="1754" y="416"/>
                  <a:pt x="1744" y="366"/>
                </a:cubicBezTo>
                <a:cubicBezTo>
                  <a:pt x="1728" y="366"/>
                  <a:pt x="1728" y="366"/>
                  <a:pt x="1728" y="366"/>
                </a:cubicBezTo>
                <a:cubicBezTo>
                  <a:pt x="1728" y="386"/>
                  <a:pt x="1732" y="422"/>
                  <a:pt x="1734" y="428"/>
                </a:cubicBezTo>
                <a:cubicBezTo>
                  <a:pt x="1744" y="446"/>
                  <a:pt x="1788" y="454"/>
                  <a:pt x="1824" y="454"/>
                </a:cubicBezTo>
                <a:cubicBezTo>
                  <a:pt x="1888" y="454"/>
                  <a:pt x="1928" y="416"/>
                  <a:pt x="1928" y="372"/>
                </a:cubicBezTo>
                <a:cubicBezTo>
                  <a:pt x="1932" y="270"/>
                  <a:pt x="1776" y="286"/>
                  <a:pt x="1776" y="222"/>
                </a:cubicBezTo>
                <a:moveTo>
                  <a:pt x="2030" y="270"/>
                </a:moveTo>
                <a:cubicBezTo>
                  <a:pt x="2034" y="220"/>
                  <a:pt x="2058" y="192"/>
                  <a:pt x="2102" y="192"/>
                </a:cubicBezTo>
                <a:cubicBezTo>
                  <a:pt x="2144" y="192"/>
                  <a:pt x="2170" y="220"/>
                  <a:pt x="2172" y="270"/>
                </a:cubicBezTo>
                <a:lnTo>
                  <a:pt x="2030" y="270"/>
                </a:lnTo>
                <a:close/>
                <a:moveTo>
                  <a:pt x="2030" y="290"/>
                </a:moveTo>
                <a:cubicBezTo>
                  <a:pt x="2222" y="290"/>
                  <a:pt x="2222" y="290"/>
                  <a:pt x="2222" y="290"/>
                </a:cubicBezTo>
                <a:cubicBezTo>
                  <a:pt x="2226" y="228"/>
                  <a:pt x="2192" y="168"/>
                  <a:pt x="2114" y="168"/>
                </a:cubicBezTo>
                <a:cubicBezTo>
                  <a:pt x="2034" y="168"/>
                  <a:pt x="1982" y="232"/>
                  <a:pt x="1982" y="320"/>
                </a:cubicBezTo>
                <a:cubicBezTo>
                  <a:pt x="1982" y="388"/>
                  <a:pt x="2018" y="456"/>
                  <a:pt x="2112" y="456"/>
                </a:cubicBezTo>
                <a:cubicBezTo>
                  <a:pt x="2150" y="456"/>
                  <a:pt x="2198" y="440"/>
                  <a:pt x="2224" y="412"/>
                </a:cubicBezTo>
                <a:cubicBezTo>
                  <a:pt x="2218" y="400"/>
                  <a:pt x="2218" y="400"/>
                  <a:pt x="2218" y="400"/>
                </a:cubicBezTo>
                <a:cubicBezTo>
                  <a:pt x="2192" y="416"/>
                  <a:pt x="2164" y="422"/>
                  <a:pt x="2138" y="422"/>
                </a:cubicBezTo>
                <a:cubicBezTo>
                  <a:pt x="2058" y="420"/>
                  <a:pt x="2028" y="352"/>
                  <a:pt x="2030" y="290"/>
                </a:cubicBezTo>
                <a:moveTo>
                  <a:pt x="2478" y="242"/>
                </a:moveTo>
                <a:cubicBezTo>
                  <a:pt x="2490" y="206"/>
                  <a:pt x="2510" y="192"/>
                  <a:pt x="2528" y="192"/>
                </a:cubicBezTo>
                <a:cubicBezTo>
                  <a:pt x="2528" y="180"/>
                  <a:pt x="2528" y="180"/>
                  <a:pt x="2528" y="180"/>
                </a:cubicBezTo>
                <a:cubicBezTo>
                  <a:pt x="2430" y="180"/>
                  <a:pt x="2430" y="180"/>
                  <a:pt x="2430" y="180"/>
                </a:cubicBezTo>
                <a:cubicBezTo>
                  <a:pt x="2430" y="192"/>
                  <a:pt x="2430" y="192"/>
                  <a:pt x="2430" y="192"/>
                </a:cubicBezTo>
                <a:cubicBezTo>
                  <a:pt x="2454" y="194"/>
                  <a:pt x="2466" y="206"/>
                  <a:pt x="2458" y="234"/>
                </a:cubicBezTo>
                <a:cubicBezTo>
                  <a:pt x="2406" y="390"/>
                  <a:pt x="2406" y="390"/>
                  <a:pt x="2406" y="390"/>
                </a:cubicBezTo>
                <a:cubicBezTo>
                  <a:pt x="2354" y="270"/>
                  <a:pt x="2354" y="270"/>
                  <a:pt x="2354" y="270"/>
                </a:cubicBezTo>
                <a:cubicBezTo>
                  <a:pt x="2340" y="238"/>
                  <a:pt x="2334" y="224"/>
                  <a:pt x="2334" y="212"/>
                </a:cubicBezTo>
                <a:cubicBezTo>
                  <a:pt x="2334" y="202"/>
                  <a:pt x="2340" y="196"/>
                  <a:pt x="2360" y="192"/>
                </a:cubicBezTo>
                <a:cubicBezTo>
                  <a:pt x="2360" y="180"/>
                  <a:pt x="2360" y="180"/>
                  <a:pt x="2360" y="180"/>
                </a:cubicBezTo>
                <a:cubicBezTo>
                  <a:pt x="2234" y="180"/>
                  <a:pt x="2234" y="180"/>
                  <a:pt x="2234" y="180"/>
                </a:cubicBezTo>
                <a:cubicBezTo>
                  <a:pt x="2234" y="192"/>
                  <a:pt x="2234" y="192"/>
                  <a:pt x="2234" y="192"/>
                </a:cubicBezTo>
                <a:cubicBezTo>
                  <a:pt x="2266" y="194"/>
                  <a:pt x="2268" y="198"/>
                  <a:pt x="2310" y="292"/>
                </a:cubicBezTo>
                <a:cubicBezTo>
                  <a:pt x="2382" y="450"/>
                  <a:pt x="2382" y="450"/>
                  <a:pt x="2382" y="450"/>
                </a:cubicBezTo>
                <a:cubicBezTo>
                  <a:pt x="2358" y="512"/>
                  <a:pt x="2320" y="546"/>
                  <a:pt x="2242" y="564"/>
                </a:cubicBezTo>
                <a:cubicBezTo>
                  <a:pt x="2246" y="576"/>
                  <a:pt x="2260" y="600"/>
                  <a:pt x="2268" y="606"/>
                </a:cubicBezTo>
                <a:cubicBezTo>
                  <a:pt x="2370" y="564"/>
                  <a:pt x="2390" y="498"/>
                  <a:pt x="2426" y="396"/>
                </a:cubicBezTo>
                <a:lnTo>
                  <a:pt x="2478" y="242"/>
                </a:lnTo>
                <a:close/>
                <a:moveTo>
                  <a:pt x="2844" y="394"/>
                </a:moveTo>
                <a:cubicBezTo>
                  <a:pt x="2822" y="412"/>
                  <a:pt x="2782" y="416"/>
                  <a:pt x="2750" y="416"/>
                </a:cubicBezTo>
                <a:cubicBezTo>
                  <a:pt x="2670" y="416"/>
                  <a:pt x="2606" y="360"/>
                  <a:pt x="2606" y="284"/>
                </a:cubicBezTo>
                <a:cubicBezTo>
                  <a:pt x="2606" y="236"/>
                  <a:pt x="2626" y="206"/>
                  <a:pt x="2658" y="198"/>
                </a:cubicBezTo>
                <a:cubicBezTo>
                  <a:pt x="2698" y="266"/>
                  <a:pt x="2770" y="338"/>
                  <a:pt x="2844" y="394"/>
                </a:cubicBezTo>
                <a:moveTo>
                  <a:pt x="2928" y="448"/>
                </a:moveTo>
                <a:cubicBezTo>
                  <a:pt x="3022" y="448"/>
                  <a:pt x="3022" y="448"/>
                  <a:pt x="3022" y="448"/>
                </a:cubicBezTo>
                <a:cubicBezTo>
                  <a:pt x="3022" y="436"/>
                  <a:pt x="3022" y="436"/>
                  <a:pt x="3022" y="436"/>
                </a:cubicBezTo>
                <a:cubicBezTo>
                  <a:pt x="2992" y="432"/>
                  <a:pt x="2946" y="408"/>
                  <a:pt x="2896" y="372"/>
                </a:cubicBezTo>
                <a:cubicBezTo>
                  <a:pt x="2914" y="342"/>
                  <a:pt x="2918" y="300"/>
                  <a:pt x="2922" y="270"/>
                </a:cubicBezTo>
                <a:cubicBezTo>
                  <a:pt x="2926" y="244"/>
                  <a:pt x="2946" y="244"/>
                  <a:pt x="2958" y="242"/>
                </a:cubicBezTo>
                <a:cubicBezTo>
                  <a:pt x="2958" y="230"/>
                  <a:pt x="2958" y="230"/>
                  <a:pt x="2958" y="230"/>
                </a:cubicBezTo>
                <a:cubicBezTo>
                  <a:pt x="2834" y="230"/>
                  <a:pt x="2834" y="230"/>
                  <a:pt x="2834" y="230"/>
                </a:cubicBezTo>
                <a:cubicBezTo>
                  <a:pt x="2834" y="242"/>
                  <a:pt x="2834" y="242"/>
                  <a:pt x="2834" y="242"/>
                </a:cubicBezTo>
                <a:cubicBezTo>
                  <a:pt x="2864" y="246"/>
                  <a:pt x="2892" y="250"/>
                  <a:pt x="2892" y="294"/>
                </a:cubicBezTo>
                <a:cubicBezTo>
                  <a:pt x="2892" y="318"/>
                  <a:pt x="2888" y="342"/>
                  <a:pt x="2878" y="358"/>
                </a:cubicBezTo>
                <a:cubicBezTo>
                  <a:pt x="2770" y="274"/>
                  <a:pt x="2670" y="156"/>
                  <a:pt x="2670" y="96"/>
                </a:cubicBezTo>
                <a:cubicBezTo>
                  <a:pt x="2670" y="66"/>
                  <a:pt x="2688" y="54"/>
                  <a:pt x="2716" y="54"/>
                </a:cubicBezTo>
                <a:cubicBezTo>
                  <a:pt x="2752" y="54"/>
                  <a:pt x="2784" y="78"/>
                  <a:pt x="2800" y="124"/>
                </a:cubicBezTo>
                <a:cubicBezTo>
                  <a:pt x="2812" y="124"/>
                  <a:pt x="2812" y="124"/>
                  <a:pt x="2812" y="124"/>
                </a:cubicBezTo>
                <a:cubicBezTo>
                  <a:pt x="2810" y="42"/>
                  <a:pt x="2810" y="42"/>
                  <a:pt x="2810" y="42"/>
                </a:cubicBezTo>
                <a:cubicBezTo>
                  <a:pt x="2798" y="42"/>
                  <a:pt x="2798" y="42"/>
                  <a:pt x="2798" y="42"/>
                </a:cubicBezTo>
                <a:cubicBezTo>
                  <a:pt x="2798" y="48"/>
                  <a:pt x="2792" y="52"/>
                  <a:pt x="2788" y="52"/>
                </a:cubicBezTo>
                <a:cubicBezTo>
                  <a:pt x="2772" y="52"/>
                  <a:pt x="2752" y="36"/>
                  <a:pt x="2714" y="36"/>
                </a:cubicBezTo>
                <a:cubicBezTo>
                  <a:pt x="2672" y="36"/>
                  <a:pt x="2630" y="62"/>
                  <a:pt x="2630" y="118"/>
                </a:cubicBezTo>
                <a:cubicBezTo>
                  <a:pt x="2630" y="140"/>
                  <a:pt x="2636" y="160"/>
                  <a:pt x="2648" y="182"/>
                </a:cubicBezTo>
                <a:cubicBezTo>
                  <a:pt x="2592" y="200"/>
                  <a:pt x="2562" y="248"/>
                  <a:pt x="2562" y="304"/>
                </a:cubicBezTo>
                <a:cubicBezTo>
                  <a:pt x="2562" y="406"/>
                  <a:pt x="2640" y="460"/>
                  <a:pt x="2726" y="460"/>
                </a:cubicBezTo>
                <a:cubicBezTo>
                  <a:pt x="2780" y="460"/>
                  <a:pt x="2824" y="444"/>
                  <a:pt x="2862" y="410"/>
                </a:cubicBezTo>
                <a:cubicBezTo>
                  <a:pt x="2888" y="424"/>
                  <a:pt x="2912" y="442"/>
                  <a:pt x="2928" y="448"/>
                </a:cubicBezTo>
                <a:moveTo>
                  <a:pt x="3094" y="212"/>
                </a:moveTo>
                <a:cubicBezTo>
                  <a:pt x="3094" y="88"/>
                  <a:pt x="3154" y="20"/>
                  <a:pt x="3252" y="20"/>
                </a:cubicBezTo>
                <a:cubicBezTo>
                  <a:pt x="3328" y="20"/>
                  <a:pt x="3372" y="58"/>
                  <a:pt x="3392" y="134"/>
                </a:cubicBezTo>
                <a:cubicBezTo>
                  <a:pt x="3404" y="134"/>
                  <a:pt x="3404" y="134"/>
                  <a:pt x="3404" y="134"/>
                </a:cubicBezTo>
                <a:cubicBezTo>
                  <a:pt x="3400" y="4"/>
                  <a:pt x="3400" y="4"/>
                  <a:pt x="3400" y="4"/>
                </a:cubicBezTo>
                <a:cubicBezTo>
                  <a:pt x="3388" y="4"/>
                  <a:pt x="3388" y="4"/>
                  <a:pt x="3388" y="4"/>
                </a:cubicBezTo>
                <a:cubicBezTo>
                  <a:pt x="3384" y="14"/>
                  <a:pt x="3376" y="18"/>
                  <a:pt x="3364" y="18"/>
                </a:cubicBezTo>
                <a:cubicBezTo>
                  <a:pt x="3338" y="18"/>
                  <a:pt x="3314" y="0"/>
                  <a:pt x="3248" y="0"/>
                </a:cubicBezTo>
                <a:cubicBezTo>
                  <a:pt x="3118" y="0"/>
                  <a:pt x="3030" y="102"/>
                  <a:pt x="3030" y="242"/>
                </a:cubicBezTo>
                <a:cubicBezTo>
                  <a:pt x="3030" y="376"/>
                  <a:pt x="3110" y="460"/>
                  <a:pt x="3238" y="460"/>
                </a:cubicBezTo>
                <a:cubicBezTo>
                  <a:pt x="3320" y="460"/>
                  <a:pt x="3384" y="420"/>
                  <a:pt x="3408" y="380"/>
                </a:cubicBezTo>
                <a:cubicBezTo>
                  <a:pt x="3396" y="366"/>
                  <a:pt x="3396" y="366"/>
                  <a:pt x="3396" y="366"/>
                </a:cubicBezTo>
                <a:cubicBezTo>
                  <a:pt x="3370" y="402"/>
                  <a:pt x="3314" y="426"/>
                  <a:pt x="3256" y="426"/>
                </a:cubicBezTo>
                <a:cubicBezTo>
                  <a:pt x="3156" y="426"/>
                  <a:pt x="3094" y="340"/>
                  <a:pt x="3094" y="212"/>
                </a:cubicBezTo>
                <a:moveTo>
                  <a:pt x="3678" y="328"/>
                </a:moveTo>
                <a:cubicBezTo>
                  <a:pt x="3678" y="392"/>
                  <a:pt x="3650" y="430"/>
                  <a:pt x="3592" y="430"/>
                </a:cubicBezTo>
                <a:cubicBezTo>
                  <a:pt x="3542" y="430"/>
                  <a:pt x="3496" y="384"/>
                  <a:pt x="3496" y="292"/>
                </a:cubicBezTo>
                <a:cubicBezTo>
                  <a:pt x="3496" y="226"/>
                  <a:pt x="3528" y="190"/>
                  <a:pt x="3580" y="190"/>
                </a:cubicBezTo>
                <a:cubicBezTo>
                  <a:pt x="3628" y="192"/>
                  <a:pt x="3678" y="238"/>
                  <a:pt x="3678" y="328"/>
                </a:cubicBezTo>
                <a:moveTo>
                  <a:pt x="3732" y="312"/>
                </a:moveTo>
                <a:cubicBezTo>
                  <a:pt x="3732" y="260"/>
                  <a:pt x="3710" y="214"/>
                  <a:pt x="3672" y="190"/>
                </a:cubicBezTo>
                <a:cubicBezTo>
                  <a:pt x="3650" y="176"/>
                  <a:pt x="3620" y="168"/>
                  <a:pt x="3588" y="168"/>
                </a:cubicBezTo>
                <a:cubicBezTo>
                  <a:pt x="3502" y="168"/>
                  <a:pt x="3442" y="230"/>
                  <a:pt x="3442" y="310"/>
                </a:cubicBezTo>
                <a:cubicBezTo>
                  <a:pt x="3442" y="364"/>
                  <a:pt x="3464" y="408"/>
                  <a:pt x="3502" y="432"/>
                </a:cubicBezTo>
                <a:cubicBezTo>
                  <a:pt x="3524" y="446"/>
                  <a:pt x="3554" y="452"/>
                  <a:pt x="3586" y="452"/>
                </a:cubicBezTo>
                <a:cubicBezTo>
                  <a:pt x="3672" y="454"/>
                  <a:pt x="3732" y="394"/>
                  <a:pt x="3732" y="312"/>
                </a:cubicBezTo>
                <a:moveTo>
                  <a:pt x="4136" y="448"/>
                </a:moveTo>
                <a:cubicBezTo>
                  <a:pt x="4280" y="448"/>
                  <a:pt x="4280" y="448"/>
                  <a:pt x="4280" y="448"/>
                </a:cubicBezTo>
                <a:cubicBezTo>
                  <a:pt x="4280" y="436"/>
                  <a:pt x="4280" y="436"/>
                  <a:pt x="4280" y="436"/>
                </a:cubicBezTo>
                <a:cubicBezTo>
                  <a:pt x="4230" y="434"/>
                  <a:pt x="4232" y="426"/>
                  <a:pt x="4232" y="348"/>
                </a:cubicBezTo>
                <a:cubicBezTo>
                  <a:pt x="4232" y="276"/>
                  <a:pt x="4232" y="276"/>
                  <a:pt x="4232" y="276"/>
                </a:cubicBezTo>
                <a:cubicBezTo>
                  <a:pt x="4232" y="200"/>
                  <a:pt x="4190" y="172"/>
                  <a:pt x="4142" y="172"/>
                </a:cubicBezTo>
                <a:cubicBezTo>
                  <a:pt x="4098" y="172"/>
                  <a:pt x="4064" y="196"/>
                  <a:pt x="4038" y="232"/>
                </a:cubicBezTo>
                <a:cubicBezTo>
                  <a:pt x="4028" y="194"/>
                  <a:pt x="4000" y="172"/>
                  <a:pt x="3954" y="172"/>
                </a:cubicBezTo>
                <a:cubicBezTo>
                  <a:pt x="3916" y="172"/>
                  <a:pt x="3880" y="196"/>
                  <a:pt x="3858" y="224"/>
                </a:cubicBezTo>
                <a:cubicBezTo>
                  <a:pt x="3858" y="176"/>
                  <a:pt x="3858" y="176"/>
                  <a:pt x="3858" y="176"/>
                </a:cubicBezTo>
                <a:cubicBezTo>
                  <a:pt x="3756" y="176"/>
                  <a:pt x="3756" y="176"/>
                  <a:pt x="3756" y="176"/>
                </a:cubicBezTo>
                <a:cubicBezTo>
                  <a:pt x="3756" y="188"/>
                  <a:pt x="3756" y="188"/>
                  <a:pt x="3756" y="188"/>
                </a:cubicBezTo>
                <a:cubicBezTo>
                  <a:pt x="3800" y="190"/>
                  <a:pt x="3806" y="192"/>
                  <a:pt x="3806" y="268"/>
                </a:cubicBezTo>
                <a:cubicBezTo>
                  <a:pt x="3806" y="346"/>
                  <a:pt x="3806" y="346"/>
                  <a:pt x="3806" y="346"/>
                </a:cubicBezTo>
                <a:cubicBezTo>
                  <a:pt x="3806" y="434"/>
                  <a:pt x="3804" y="434"/>
                  <a:pt x="3758" y="434"/>
                </a:cubicBezTo>
                <a:cubicBezTo>
                  <a:pt x="3758" y="446"/>
                  <a:pt x="3758" y="446"/>
                  <a:pt x="3758" y="446"/>
                </a:cubicBezTo>
                <a:cubicBezTo>
                  <a:pt x="3902" y="446"/>
                  <a:pt x="3902" y="446"/>
                  <a:pt x="3902" y="446"/>
                </a:cubicBezTo>
                <a:cubicBezTo>
                  <a:pt x="3902" y="434"/>
                  <a:pt x="3902" y="434"/>
                  <a:pt x="3902" y="434"/>
                </a:cubicBezTo>
                <a:cubicBezTo>
                  <a:pt x="3862" y="430"/>
                  <a:pt x="3858" y="430"/>
                  <a:pt x="3858" y="342"/>
                </a:cubicBezTo>
                <a:cubicBezTo>
                  <a:pt x="3858" y="262"/>
                  <a:pt x="3858" y="262"/>
                  <a:pt x="3858" y="262"/>
                </a:cubicBezTo>
                <a:cubicBezTo>
                  <a:pt x="3858" y="234"/>
                  <a:pt x="3894" y="204"/>
                  <a:pt x="3932" y="204"/>
                </a:cubicBezTo>
                <a:cubicBezTo>
                  <a:pt x="3974" y="204"/>
                  <a:pt x="3990" y="226"/>
                  <a:pt x="3990" y="282"/>
                </a:cubicBezTo>
                <a:cubicBezTo>
                  <a:pt x="3990" y="338"/>
                  <a:pt x="3990" y="338"/>
                  <a:pt x="3990" y="338"/>
                </a:cubicBezTo>
                <a:cubicBezTo>
                  <a:pt x="3990" y="428"/>
                  <a:pt x="3988" y="432"/>
                  <a:pt x="3950" y="436"/>
                </a:cubicBezTo>
                <a:cubicBezTo>
                  <a:pt x="3950" y="448"/>
                  <a:pt x="3950" y="448"/>
                  <a:pt x="3950" y="448"/>
                </a:cubicBezTo>
                <a:cubicBezTo>
                  <a:pt x="4086" y="448"/>
                  <a:pt x="4086" y="448"/>
                  <a:pt x="4086" y="448"/>
                </a:cubicBezTo>
                <a:cubicBezTo>
                  <a:pt x="4086" y="436"/>
                  <a:pt x="4086" y="436"/>
                  <a:pt x="4086" y="436"/>
                </a:cubicBezTo>
                <a:cubicBezTo>
                  <a:pt x="4040" y="432"/>
                  <a:pt x="4042" y="428"/>
                  <a:pt x="4042" y="342"/>
                </a:cubicBezTo>
                <a:cubicBezTo>
                  <a:pt x="4042" y="264"/>
                  <a:pt x="4042" y="264"/>
                  <a:pt x="4042" y="264"/>
                </a:cubicBezTo>
                <a:cubicBezTo>
                  <a:pt x="4042" y="236"/>
                  <a:pt x="4078" y="206"/>
                  <a:pt x="4118" y="206"/>
                </a:cubicBezTo>
                <a:cubicBezTo>
                  <a:pt x="4152" y="206"/>
                  <a:pt x="4174" y="226"/>
                  <a:pt x="4174" y="284"/>
                </a:cubicBezTo>
                <a:cubicBezTo>
                  <a:pt x="4174" y="346"/>
                  <a:pt x="4174" y="346"/>
                  <a:pt x="4174" y="346"/>
                </a:cubicBezTo>
                <a:cubicBezTo>
                  <a:pt x="4174" y="428"/>
                  <a:pt x="4174" y="432"/>
                  <a:pt x="4134" y="436"/>
                </a:cubicBezTo>
                <a:cubicBezTo>
                  <a:pt x="4134" y="448"/>
                  <a:pt x="4134" y="448"/>
                  <a:pt x="4134" y="448"/>
                </a:cubicBezTo>
                <a:lnTo>
                  <a:pt x="4136" y="448"/>
                </a:lnTo>
                <a:close/>
                <a:moveTo>
                  <a:pt x="4546" y="316"/>
                </a:moveTo>
                <a:cubicBezTo>
                  <a:pt x="4546" y="388"/>
                  <a:pt x="4516" y="432"/>
                  <a:pt x="4460" y="432"/>
                </a:cubicBezTo>
                <a:cubicBezTo>
                  <a:pt x="4424" y="432"/>
                  <a:pt x="4384" y="412"/>
                  <a:pt x="4384" y="384"/>
                </a:cubicBezTo>
                <a:cubicBezTo>
                  <a:pt x="4384" y="248"/>
                  <a:pt x="4384" y="248"/>
                  <a:pt x="4384" y="248"/>
                </a:cubicBezTo>
                <a:cubicBezTo>
                  <a:pt x="4384" y="226"/>
                  <a:pt x="4416" y="202"/>
                  <a:pt x="4454" y="202"/>
                </a:cubicBezTo>
                <a:cubicBezTo>
                  <a:pt x="4510" y="206"/>
                  <a:pt x="4546" y="248"/>
                  <a:pt x="4546" y="316"/>
                </a:cubicBezTo>
                <a:moveTo>
                  <a:pt x="4600" y="310"/>
                </a:moveTo>
                <a:cubicBezTo>
                  <a:pt x="4600" y="230"/>
                  <a:pt x="4548" y="170"/>
                  <a:pt x="4478" y="170"/>
                </a:cubicBezTo>
                <a:cubicBezTo>
                  <a:pt x="4438" y="170"/>
                  <a:pt x="4406" y="188"/>
                  <a:pt x="4384" y="214"/>
                </a:cubicBezTo>
                <a:cubicBezTo>
                  <a:pt x="4384" y="174"/>
                  <a:pt x="4384" y="174"/>
                  <a:pt x="4384" y="174"/>
                </a:cubicBezTo>
                <a:cubicBezTo>
                  <a:pt x="4284" y="174"/>
                  <a:pt x="4284" y="174"/>
                  <a:pt x="4284" y="174"/>
                </a:cubicBezTo>
                <a:cubicBezTo>
                  <a:pt x="4284" y="186"/>
                  <a:pt x="4284" y="186"/>
                  <a:pt x="4284" y="186"/>
                </a:cubicBezTo>
                <a:cubicBezTo>
                  <a:pt x="4326" y="188"/>
                  <a:pt x="4332" y="190"/>
                  <a:pt x="4332" y="280"/>
                </a:cubicBezTo>
                <a:cubicBezTo>
                  <a:pt x="4332" y="466"/>
                  <a:pt x="4332" y="466"/>
                  <a:pt x="4332" y="466"/>
                </a:cubicBezTo>
                <a:cubicBezTo>
                  <a:pt x="4332" y="564"/>
                  <a:pt x="4334" y="570"/>
                  <a:pt x="4286" y="574"/>
                </a:cubicBezTo>
                <a:cubicBezTo>
                  <a:pt x="4286" y="588"/>
                  <a:pt x="4286" y="588"/>
                  <a:pt x="4286" y="588"/>
                </a:cubicBezTo>
                <a:cubicBezTo>
                  <a:pt x="4432" y="588"/>
                  <a:pt x="4432" y="588"/>
                  <a:pt x="4432" y="588"/>
                </a:cubicBezTo>
                <a:cubicBezTo>
                  <a:pt x="4432" y="574"/>
                  <a:pt x="4432" y="574"/>
                  <a:pt x="4432" y="574"/>
                </a:cubicBezTo>
                <a:cubicBezTo>
                  <a:pt x="4380" y="572"/>
                  <a:pt x="4384" y="564"/>
                  <a:pt x="4384" y="462"/>
                </a:cubicBezTo>
                <a:cubicBezTo>
                  <a:pt x="4384" y="424"/>
                  <a:pt x="4384" y="424"/>
                  <a:pt x="4384" y="424"/>
                </a:cubicBezTo>
                <a:cubicBezTo>
                  <a:pt x="4404" y="444"/>
                  <a:pt x="4436" y="454"/>
                  <a:pt x="4466" y="454"/>
                </a:cubicBezTo>
                <a:cubicBezTo>
                  <a:pt x="4548" y="454"/>
                  <a:pt x="4600" y="392"/>
                  <a:pt x="4600" y="310"/>
                </a:cubicBezTo>
                <a:moveTo>
                  <a:pt x="4792" y="382"/>
                </a:moveTo>
                <a:cubicBezTo>
                  <a:pt x="4792" y="404"/>
                  <a:pt x="4762" y="424"/>
                  <a:pt x="4736" y="424"/>
                </a:cubicBezTo>
                <a:cubicBezTo>
                  <a:pt x="4712" y="424"/>
                  <a:pt x="4694" y="410"/>
                  <a:pt x="4694" y="378"/>
                </a:cubicBezTo>
                <a:cubicBezTo>
                  <a:pt x="4694" y="322"/>
                  <a:pt x="4752" y="328"/>
                  <a:pt x="4792" y="306"/>
                </a:cubicBezTo>
                <a:cubicBezTo>
                  <a:pt x="4792" y="382"/>
                  <a:pt x="4792" y="382"/>
                  <a:pt x="4792" y="382"/>
                </a:cubicBezTo>
                <a:close/>
                <a:moveTo>
                  <a:pt x="5240" y="434"/>
                </a:moveTo>
                <a:cubicBezTo>
                  <a:pt x="5192" y="432"/>
                  <a:pt x="5192" y="430"/>
                  <a:pt x="5192" y="340"/>
                </a:cubicBezTo>
                <a:cubicBezTo>
                  <a:pt x="5192" y="278"/>
                  <a:pt x="5192" y="278"/>
                  <a:pt x="5192" y="278"/>
                </a:cubicBezTo>
                <a:cubicBezTo>
                  <a:pt x="5192" y="196"/>
                  <a:pt x="5146" y="170"/>
                  <a:pt x="5104" y="170"/>
                </a:cubicBezTo>
                <a:cubicBezTo>
                  <a:pt x="5068" y="170"/>
                  <a:pt x="5032" y="186"/>
                  <a:pt x="5004" y="222"/>
                </a:cubicBezTo>
                <a:cubicBezTo>
                  <a:pt x="5004" y="174"/>
                  <a:pt x="5004" y="174"/>
                  <a:pt x="5004" y="174"/>
                </a:cubicBezTo>
                <a:cubicBezTo>
                  <a:pt x="4902" y="174"/>
                  <a:pt x="4902" y="174"/>
                  <a:pt x="4902" y="174"/>
                </a:cubicBezTo>
                <a:cubicBezTo>
                  <a:pt x="4902" y="186"/>
                  <a:pt x="4902" y="186"/>
                  <a:pt x="4902" y="186"/>
                </a:cubicBezTo>
                <a:cubicBezTo>
                  <a:pt x="4946" y="188"/>
                  <a:pt x="4952" y="190"/>
                  <a:pt x="4952" y="266"/>
                </a:cubicBezTo>
                <a:cubicBezTo>
                  <a:pt x="4952" y="334"/>
                  <a:pt x="4952" y="334"/>
                  <a:pt x="4952" y="334"/>
                </a:cubicBezTo>
                <a:cubicBezTo>
                  <a:pt x="4952" y="430"/>
                  <a:pt x="4952" y="432"/>
                  <a:pt x="4904" y="434"/>
                </a:cubicBezTo>
                <a:cubicBezTo>
                  <a:pt x="4892" y="434"/>
                  <a:pt x="4892" y="434"/>
                  <a:pt x="4892" y="434"/>
                </a:cubicBezTo>
                <a:cubicBezTo>
                  <a:pt x="4854" y="434"/>
                  <a:pt x="4850" y="422"/>
                  <a:pt x="4850" y="366"/>
                </a:cubicBezTo>
                <a:cubicBezTo>
                  <a:pt x="4850" y="274"/>
                  <a:pt x="4850" y="274"/>
                  <a:pt x="4850" y="274"/>
                </a:cubicBezTo>
                <a:cubicBezTo>
                  <a:pt x="4850" y="256"/>
                  <a:pt x="4848" y="240"/>
                  <a:pt x="4844" y="228"/>
                </a:cubicBezTo>
                <a:cubicBezTo>
                  <a:pt x="4830" y="186"/>
                  <a:pt x="4796" y="170"/>
                  <a:pt x="4748" y="170"/>
                </a:cubicBezTo>
                <a:cubicBezTo>
                  <a:pt x="4718" y="170"/>
                  <a:pt x="4674" y="180"/>
                  <a:pt x="4650" y="202"/>
                </a:cubicBezTo>
                <a:cubicBezTo>
                  <a:pt x="4652" y="214"/>
                  <a:pt x="4664" y="240"/>
                  <a:pt x="4670" y="248"/>
                </a:cubicBezTo>
                <a:cubicBezTo>
                  <a:pt x="4676" y="246"/>
                  <a:pt x="4676" y="246"/>
                  <a:pt x="4676" y="246"/>
                </a:cubicBezTo>
                <a:cubicBezTo>
                  <a:pt x="4688" y="216"/>
                  <a:pt x="4708" y="194"/>
                  <a:pt x="4742" y="194"/>
                </a:cubicBezTo>
                <a:cubicBezTo>
                  <a:pt x="4778" y="194"/>
                  <a:pt x="4794" y="220"/>
                  <a:pt x="4794" y="250"/>
                </a:cubicBezTo>
                <a:cubicBezTo>
                  <a:pt x="4794" y="282"/>
                  <a:pt x="4794" y="282"/>
                  <a:pt x="4794" y="282"/>
                </a:cubicBezTo>
                <a:cubicBezTo>
                  <a:pt x="4794" y="302"/>
                  <a:pt x="4702" y="306"/>
                  <a:pt x="4664" y="338"/>
                </a:cubicBezTo>
                <a:cubicBezTo>
                  <a:pt x="4652" y="350"/>
                  <a:pt x="4642" y="364"/>
                  <a:pt x="4642" y="384"/>
                </a:cubicBezTo>
                <a:cubicBezTo>
                  <a:pt x="4642" y="426"/>
                  <a:pt x="4672" y="456"/>
                  <a:pt x="4716" y="456"/>
                </a:cubicBezTo>
                <a:cubicBezTo>
                  <a:pt x="4744" y="456"/>
                  <a:pt x="4768" y="446"/>
                  <a:pt x="4794" y="418"/>
                </a:cubicBezTo>
                <a:cubicBezTo>
                  <a:pt x="4798" y="438"/>
                  <a:pt x="4814" y="448"/>
                  <a:pt x="4842" y="448"/>
                </a:cubicBezTo>
                <a:cubicBezTo>
                  <a:pt x="4906" y="448"/>
                  <a:pt x="4906" y="448"/>
                  <a:pt x="4906" y="448"/>
                </a:cubicBezTo>
                <a:cubicBezTo>
                  <a:pt x="4906" y="448"/>
                  <a:pt x="4906" y="448"/>
                  <a:pt x="4906" y="448"/>
                </a:cubicBezTo>
                <a:cubicBezTo>
                  <a:pt x="5048" y="448"/>
                  <a:pt x="5048" y="448"/>
                  <a:pt x="5048" y="448"/>
                </a:cubicBezTo>
                <a:cubicBezTo>
                  <a:pt x="5048" y="436"/>
                  <a:pt x="5048" y="436"/>
                  <a:pt x="5048" y="436"/>
                </a:cubicBezTo>
                <a:cubicBezTo>
                  <a:pt x="5006" y="432"/>
                  <a:pt x="5004" y="434"/>
                  <a:pt x="5004" y="338"/>
                </a:cubicBezTo>
                <a:cubicBezTo>
                  <a:pt x="5004" y="262"/>
                  <a:pt x="5004" y="262"/>
                  <a:pt x="5004" y="262"/>
                </a:cubicBezTo>
                <a:cubicBezTo>
                  <a:pt x="5004" y="236"/>
                  <a:pt x="5038" y="206"/>
                  <a:pt x="5080" y="206"/>
                </a:cubicBezTo>
                <a:cubicBezTo>
                  <a:pt x="5114" y="206"/>
                  <a:pt x="5140" y="220"/>
                  <a:pt x="5140" y="286"/>
                </a:cubicBezTo>
                <a:cubicBezTo>
                  <a:pt x="5140" y="340"/>
                  <a:pt x="5140" y="340"/>
                  <a:pt x="5140" y="340"/>
                </a:cubicBezTo>
                <a:cubicBezTo>
                  <a:pt x="5140" y="432"/>
                  <a:pt x="5136" y="432"/>
                  <a:pt x="5098" y="434"/>
                </a:cubicBezTo>
                <a:cubicBezTo>
                  <a:pt x="5098" y="446"/>
                  <a:pt x="5098" y="446"/>
                  <a:pt x="5098" y="446"/>
                </a:cubicBezTo>
                <a:cubicBezTo>
                  <a:pt x="5240" y="446"/>
                  <a:pt x="5240" y="446"/>
                  <a:pt x="5240" y="446"/>
                </a:cubicBezTo>
                <a:lnTo>
                  <a:pt x="5240" y="434"/>
                </a:lnTo>
                <a:close/>
                <a:moveTo>
                  <a:pt x="5516" y="192"/>
                </a:moveTo>
                <a:cubicBezTo>
                  <a:pt x="5516" y="180"/>
                  <a:pt x="5516" y="180"/>
                  <a:pt x="5516" y="180"/>
                </a:cubicBezTo>
                <a:cubicBezTo>
                  <a:pt x="5418" y="180"/>
                  <a:pt x="5418" y="180"/>
                  <a:pt x="5418" y="180"/>
                </a:cubicBezTo>
                <a:cubicBezTo>
                  <a:pt x="5418" y="192"/>
                  <a:pt x="5418" y="192"/>
                  <a:pt x="5418" y="192"/>
                </a:cubicBezTo>
                <a:cubicBezTo>
                  <a:pt x="5442" y="194"/>
                  <a:pt x="5454" y="206"/>
                  <a:pt x="5446" y="234"/>
                </a:cubicBezTo>
                <a:cubicBezTo>
                  <a:pt x="5394" y="390"/>
                  <a:pt x="5394" y="390"/>
                  <a:pt x="5394" y="390"/>
                </a:cubicBezTo>
                <a:cubicBezTo>
                  <a:pt x="5342" y="270"/>
                  <a:pt x="5342" y="270"/>
                  <a:pt x="5342" y="270"/>
                </a:cubicBezTo>
                <a:cubicBezTo>
                  <a:pt x="5328" y="238"/>
                  <a:pt x="5322" y="224"/>
                  <a:pt x="5322" y="212"/>
                </a:cubicBezTo>
                <a:cubicBezTo>
                  <a:pt x="5322" y="202"/>
                  <a:pt x="5328" y="196"/>
                  <a:pt x="5348" y="192"/>
                </a:cubicBezTo>
                <a:cubicBezTo>
                  <a:pt x="5348" y="180"/>
                  <a:pt x="5348" y="180"/>
                  <a:pt x="5348" y="180"/>
                </a:cubicBezTo>
                <a:cubicBezTo>
                  <a:pt x="5220" y="180"/>
                  <a:pt x="5220" y="180"/>
                  <a:pt x="5220" y="180"/>
                </a:cubicBezTo>
                <a:cubicBezTo>
                  <a:pt x="5220" y="192"/>
                  <a:pt x="5220" y="192"/>
                  <a:pt x="5220" y="192"/>
                </a:cubicBezTo>
                <a:cubicBezTo>
                  <a:pt x="5252" y="194"/>
                  <a:pt x="5254" y="198"/>
                  <a:pt x="5296" y="292"/>
                </a:cubicBezTo>
                <a:cubicBezTo>
                  <a:pt x="5368" y="450"/>
                  <a:pt x="5368" y="450"/>
                  <a:pt x="5368" y="450"/>
                </a:cubicBezTo>
                <a:cubicBezTo>
                  <a:pt x="5344" y="512"/>
                  <a:pt x="5306" y="546"/>
                  <a:pt x="5228" y="564"/>
                </a:cubicBezTo>
                <a:cubicBezTo>
                  <a:pt x="5232" y="576"/>
                  <a:pt x="5246" y="600"/>
                  <a:pt x="5254" y="606"/>
                </a:cubicBezTo>
                <a:cubicBezTo>
                  <a:pt x="5356" y="564"/>
                  <a:pt x="5376" y="498"/>
                  <a:pt x="5412" y="396"/>
                </a:cubicBezTo>
                <a:cubicBezTo>
                  <a:pt x="5466" y="242"/>
                  <a:pt x="5466" y="242"/>
                  <a:pt x="5466" y="242"/>
                </a:cubicBezTo>
                <a:cubicBezTo>
                  <a:pt x="5478" y="206"/>
                  <a:pt x="5498" y="192"/>
                  <a:pt x="5516" y="192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x-non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US" sz="1600" baseline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7" name="Disclaimer-English (United States)" hidden="1"/>
          <p:cNvSpPr>
            <a:spLocks noChangeArrowheads="1"/>
          </p:cNvSpPr>
          <p:nvPr/>
        </p:nvSpPr>
        <p:spPr bwMode="black">
          <a:xfrm>
            <a:off x="3024489" y="6287785"/>
            <a:ext cx="4726147" cy="369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defTabSz="804863" eaLnBrk="0" hangingPunct="0"/>
            <a:r>
              <a:rPr lang="en-US" sz="800" baseline="0" dirty="0" smtClean="0">
                <a:solidFill>
                  <a:srgbClr val="FFFFFF"/>
                </a:solidFill>
                <a:latin typeface="+mn-lt"/>
              </a:rPr>
              <a:t>CONFIDENTIAL AND PROPRIETARY</a:t>
            </a:r>
          </a:p>
          <a:p>
            <a:pPr defTabSz="804863" eaLnBrk="0" hangingPunct="0"/>
            <a:r>
              <a:rPr lang="en-US" sz="800" baseline="0" dirty="0" smtClean="0">
                <a:solidFill>
                  <a:srgbClr val="FFFFFF"/>
                </a:solidFill>
                <a:latin typeface="+mn-lt"/>
              </a:rPr>
              <a:t>Any use of this material without specific permission of McKinsey &amp; Company is strictly prohibited</a:t>
            </a:r>
            <a:endParaRPr lang="en-US" sz="800" baseline="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48614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4294967295" orient="horz" pos="2117">
          <p15:clr>
            <a:srgbClr val="FBAE40"/>
          </p15:clr>
        </p15:guide>
        <p15:guide id="4294967295" pos="1888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1502430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0" name="think-cell Slide" r:id="rId5" imgW="530" imgH="528" progId="TCLayout.ActiveDocument.1">
                  <p:embed/>
                </p:oleObj>
              </mc:Choice>
              <mc:Fallback>
                <p:oleObj name="think-cell Slide" r:id="rId5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lide Number"/>
          <p:cNvSpPr txBox="1">
            <a:spLocks/>
          </p:cNvSpPr>
          <p:nvPr/>
        </p:nvSpPr>
        <p:spPr bwMode="auto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fld id="{42C328C1-A84F-4A39-A664-DBA00541A8C6}" type="slidenum">
              <a:rPr lang="en-US" sz="800" baseline="0" smtClean="0">
                <a:solidFill>
                  <a:srgbClr val="808080"/>
                </a:solidFill>
                <a:latin typeface="+mn-lt"/>
              </a:rPr>
              <a:pPr/>
              <a:t>‹#›</a:t>
            </a:fld>
            <a:endParaRPr lang="en-US" sz="800" baseline="0" dirty="0">
              <a:solidFill>
                <a:srgbClr val="808080"/>
              </a:solidFill>
              <a:latin typeface="+mn-lt"/>
            </a:endParaRPr>
          </a:p>
        </p:txBody>
      </p:sp>
      <p:sp>
        <p:nvSpPr>
          <p:cNvPr id="9" name="SlideLogoText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272622" y="6508273"/>
            <a:ext cx="1013098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895350"/>
            <a:r>
              <a:rPr lang="en-US" sz="800" baseline="0" dirty="0" smtClean="0">
                <a:solidFill>
                  <a:srgbClr val="808080"/>
                </a:solidFill>
                <a:latin typeface="+mn-lt"/>
              </a:rPr>
              <a:t>McKinsey &amp; Company</a:t>
            </a:r>
            <a:endParaRPr lang="en-US" sz="800" baseline="0" dirty="0">
              <a:solidFill>
                <a:srgbClr val="808080"/>
              </a:solidFill>
              <a:latin typeface="+mn-lt"/>
            </a:endParaRPr>
          </a:p>
        </p:txBody>
      </p:sp>
      <p:sp>
        <p:nvSpPr>
          <p:cNvPr id="5" name="doc id" hidden="1"/>
          <p:cNvSpPr txBox="1">
            <a:spLocks noChangeArrowheads="1"/>
          </p:cNvSpPr>
          <p:nvPr/>
        </p:nvSpPr>
        <p:spPr bwMode="white">
          <a:xfrm>
            <a:off x="10806443" y="36514"/>
            <a:ext cx="846325" cy="11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en-US" sz="800" baseline="0" dirty="0" smtClean="0">
              <a:solidFill>
                <a:schemeClr val="accent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50489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6210191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4" name="think-cell Slide" r:id="rId5" imgW="530" imgH="528" progId="TCLayout.ActiveDocument.1">
                  <p:embed/>
                </p:oleObj>
              </mc:Choice>
              <mc:Fallback>
                <p:oleObj name="think-cell Slide" r:id="rId5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x-none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Slide Number"/>
          <p:cNvSpPr txBox="1">
            <a:spLocks/>
          </p:cNvSpPr>
          <p:nvPr/>
        </p:nvSpPr>
        <p:spPr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fld id="{42C328C1-A84F-4A39-A664-DBA00541A8C6}" type="slidenum">
              <a:rPr lang="en-US" sz="800" baseline="0" smtClean="0">
                <a:solidFill>
                  <a:srgbClr val="FFFFFF"/>
                </a:solidFill>
                <a:latin typeface="+mn-lt"/>
              </a:rPr>
              <a:pPr/>
              <a:t>‹#›</a:t>
            </a:fld>
            <a:endParaRPr lang="en-US" sz="800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6" name="SlideLogoText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272622" y="6508273"/>
            <a:ext cx="1013098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895350"/>
            <a:r>
              <a:rPr lang="en-US" sz="800" baseline="0" dirty="0" smtClean="0">
                <a:solidFill>
                  <a:srgbClr val="FFFFFF"/>
                </a:solidFill>
                <a:latin typeface="+mn-lt"/>
              </a:rPr>
              <a:t>McKinsey &amp; Company</a:t>
            </a:r>
            <a:endParaRPr lang="en-US" sz="800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5" name="doc id" hidden="1"/>
          <p:cNvSpPr txBox="1">
            <a:spLocks noChangeArrowheads="1"/>
          </p:cNvSpPr>
          <p:nvPr/>
        </p:nvSpPr>
        <p:spPr bwMode="white">
          <a:xfrm>
            <a:off x="10806443" y="36514"/>
            <a:ext cx="846325" cy="11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en-US" sz="800" baseline="0" dirty="0" smtClean="0">
              <a:solidFill>
                <a:schemeClr val="accent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586055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4294967295" pos="5304">
          <p15:clr>
            <a:srgbClr val="000000"/>
          </p15:clr>
        </p15:guide>
        <p15:guide id="4294967295" orient="horz" pos="570">
          <p15:clr>
            <a:srgbClr val="000000"/>
          </p15:clr>
        </p15:guide>
        <p15:guide id="4294967295" orient="horz" pos="3912">
          <p15:clr>
            <a:srgbClr val="000000"/>
          </p15:clr>
        </p15:guide>
        <p15:guide id="4294967295" pos="96">
          <p15:clr>
            <a:srgbClr val="00000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8345412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58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7466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"/>
            <a:ext cx="11949113" cy="6721079"/>
          </a:xfrm>
          <a:prstGeom prst="rect">
            <a:avLst/>
          </a:prstGeom>
        </p:spPr>
      </p:pic>
      <p:pic>
        <p:nvPicPr>
          <p:cNvPr id="9" name="CustomTitle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0"/>
            <a:ext cx="11949114" cy="6721478"/>
          </a:xfrm>
          <a:prstGeom prst="rect">
            <a:avLst/>
          </a:prstGeom>
        </p:spPr>
      </p:pic>
      <p:sp>
        <p:nvSpPr>
          <p:cNvPr id="28" name="TitleRectangle"/>
          <p:cNvSpPr txBox="1">
            <a:spLocks/>
          </p:cNvSpPr>
          <p:nvPr/>
        </p:nvSpPr>
        <p:spPr>
          <a:xfrm>
            <a:off x="2779307" y="0"/>
            <a:ext cx="9167689" cy="3575976"/>
          </a:xfrm>
          <a:prstGeom prst="rect">
            <a:avLst/>
          </a:prstGeom>
          <a:solidFill>
            <a:srgbClr val="002960">
              <a:alpha val="92000"/>
            </a:srgbClr>
          </a:solidFill>
        </p:spPr>
        <p:txBody>
          <a:bodyPr vert="horz" wrap="square" lIns="216000" tIns="1440000" rIns="216000" bIns="108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0"/>
              </a:spcAft>
              <a:buFont typeface="Arial" pitchFamily="34" charset="0"/>
              <a:buNone/>
              <a:defRPr lang="x-none" sz="3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Wingdings" charset="2"/>
              <a:buNone/>
              <a:defRPr lang="x-none"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Lucida Grande"/>
              <a:buChar char="–"/>
              <a:defRPr lang="x-none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x-none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x-none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x-non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x-non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x-non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x-non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 lang="x-none"/>
            </a:pPr>
            <a:r>
              <a:rPr lang="en-US" sz="3200" baseline="0" dirty="0" smtClean="0">
                <a:solidFill>
                  <a:srgbClr val="00ADEF"/>
                </a:solidFill>
                <a:latin typeface="+mn-lt"/>
              </a:rPr>
              <a:t>
              </a:t>
            </a:r>
            <a:br>
              <a:rPr lang="en-US" sz="3200" baseline="0" dirty="0" smtClean="0">
                <a:solidFill>
                  <a:srgbClr val="00ADEF"/>
                </a:solidFill>
                <a:latin typeface="+mn-lt"/>
              </a:rPr>
            </a:br>
            <a:endParaRPr lang="en-US" sz="3200" baseline="0" dirty="0" smtClean="0">
              <a:solidFill>
                <a:srgbClr val="00ADEF"/>
              </a:solidFill>
              <a:latin typeface="+mn-lt"/>
            </a:endParaRPr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21597970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6"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Working Draft Text" hidden="1"/>
          <p:cNvSpPr txBox="1">
            <a:spLocks noChangeArrowheads="1"/>
          </p:cNvSpPr>
          <p:nvPr/>
        </p:nvSpPr>
        <p:spPr bwMode="black">
          <a:xfrm>
            <a:off x="7990646" y="6287539"/>
            <a:ext cx="3720165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800" b="1" baseline="0" dirty="0" smtClean="0">
                <a:solidFill>
                  <a:srgbClr val="FFFFFF"/>
                </a:solidFill>
                <a:latin typeface="+mn-lt"/>
              </a:rPr>
              <a:t>WORKING DRAFT</a:t>
            </a:r>
          </a:p>
        </p:txBody>
      </p:sp>
      <p:sp>
        <p:nvSpPr>
          <p:cNvPr id="6" name="Working Draft" hidden="1"/>
          <p:cNvSpPr txBox="1">
            <a:spLocks noChangeArrowheads="1"/>
          </p:cNvSpPr>
          <p:nvPr/>
        </p:nvSpPr>
        <p:spPr bwMode="black">
          <a:xfrm>
            <a:off x="7990645" y="6410649"/>
            <a:ext cx="3958467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800" baseline="0" smtClean="0">
                <a:solidFill>
                  <a:srgbClr val="FFFFFF"/>
                </a:solidFill>
                <a:latin typeface="+mn-lt"/>
              </a:rPr>
              <a:t>Last Modified 11/7/2017 10:19 AM W. Europe Standard Time</a:t>
            </a:r>
            <a:endParaRPr lang="en-US" sz="800" baseline="0" dirty="0" smtClean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/>
        </p:nvSpPr>
        <p:spPr bwMode="black">
          <a:xfrm>
            <a:off x="7990646" y="6533760"/>
            <a:ext cx="3720165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800" baseline="0" smtClean="0">
                <a:solidFill>
                  <a:srgbClr val="FFFFFF"/>
                </a:solidFill>
                <a:latin typeface="+mn-lt"/>
              </a:rPr>
              <a:t>Printed 9/6/2017 4:09 PM W. Europe Standard Time</a:t>
            </a:r>
            <a:endParaRPr lang="en-US" sz="800" baseline="0" dirty="0" smtClean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314" name="Title"/>
          <p:cNvSpPr>
            <a:spLocks noGrp="1" noChangeArrowheads="1"/>
          </p:cNvSpPr>
          <p:nvPr>
            <p:ph type="ctrTitle"/>
          </p:nvPr>
        </p:nvSpPr>
        <p:spPr>
          <a:xfrm>
            <a:off x="3024489" y="1434420"/>
            <a:ext cx="8309252" cy="492443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x-none" sz="3200" b="0" baseline="0">
                <a:solidFill>
                  <a:schemeClr val="accent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 smtClean="0"/>
              <a:t>Click to edit Master title style</a:t>
            </a:r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>
          <a:xfrm>
            <a:off x="3024489" y="2819401"/>
            <a:ext cx="8309252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x-none" sz="1400" cap="all" baseline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 smtClean="0"/>
              <a:t>Click to edit Master subtitle style</a:t>
            </a:r>
          </a:p>
        </p:txBody>
      </p:sp>
      <p:sp>
        <p:nvSpPr>
          <p:cNvPr id="57" name="Document type" hidden="1"/>
          <p:cNvSpPr txBox="1">
            <a:spLocks noChangeArrowheads="1"/>
          </p:cNvSpPr>
          <p:nvPr/>
        </p:nvSpPr>
        <p:spPr bwMode="gray">
          <a:xfrm>
            <a:off x="3024489" y="3227411"/>
            <a:ext cx="8309252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1400" baseline="0" dirty="0" smtClean="0">
                <a:solidFill>
                  <a:schemeClr val="bg1"/>
                </a:solidFill>
                <a:latin typeface="+mn-lt"/>
              </a:rPr>
              <a:t>Document type | Date</a:t>
            </a:r>
          </a:p>
        </p:txBody>
      </p:sp>
      <p:sp>
        <p:nvSpPr>
          <p:cNvPr id="5" name="doc id" hidden="1"/>
          <p:cNvSpPr txBox="1">
            <a:spLocks noChangeArrowheads="1"/>
          </p:cNvSpPr>
          <p:nvPr/>
        </p:nvSpPr>
        <p:spPr bwMode="white">
          <a:xfrm>
            <a:off x="11259050" y="36514"/>
            <a:ext cx="393717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en-US" sz="800" baseline="0" dirty="0" smtClean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3" name="LogoImage"/>
          <p:cNvSpPr>
            <a:spLocks noEditPoints="1"/>
          </p:cNvSpPr>
          <p:nvPr/>
        </p:nvSpPr>
        <p:spPr bwMode="white">
          <a:xfrm>
            <a:off x="3025598" y="182926"/>
            <a:ext cx="2902766" cy="238073"/>
          </a:xfrm>
          <a:custGeom>
            <a:avLst/>
            <a:gdLst>
              <a:gd name="T0" fmla="*/ 504 w 5516"/>
              <a:gd name="T1" fmla="*/ 26 h 606"/>
              <a:gd name="T2" fmla="*/ 18 w 5516"/>
              <a:gd name="T3" fmla="*/ 22 h 606"/>
              <a:gd name="T4" fmla="*/ 140 w 5516"/>
              <a:gd name="T5" fmla="*/ 436 h 606"/>
              <a:gd name="T6" fmla="*/ 408 w 5516"/>
              <a:gd name="T7" fmla="*/ 372 h 606"/>
              <a:gd name="T8" fmla="*/ 696 w 5516"/>
              <a:gd name="T9" fmla="*/ 422 h 606"/>
              <a:gd name="T10" fmla="*/ 768 w 5516"/>
              <a:gd name="T11" fmla="*/ 196 h 606"/>
              <a:gd name="T12" fmla="*/ 1272 w 5516"/>
              <a:gd name="T13" fmla="*/ 26 h 606"/>
              <a:gd name="T14" fmla="*/ 1302 w 5516"/>
              <a:gd name="T15" fmla="*/ 338 h 606"/>
              <a:gd name="T16" fmla="*/ 1202 w 5516"/>
              <a:gd name="T17" fmla="*/ 436 h 606"/>
              <a:gd name="T18" fmla="*/ 1030 w 5516"/>
              <a:gd name="T19" fmla="*/ 10 h 606"/>
              <a:gd name="T20" fmla="*/ 960 w 5516"/>
              <a:gd name="T21" fmla="*/ 22 h 606"/>
              <a:gd name="T22" fmla="*/ 804 w 5516"/>
              <a:gd name="T23" fmla="*/ 434 h 606"/>
              <a:gd name="T24" fmla="*/ 930 w 5516"/>
              <a:gd name="T25" fmla="*/ 246 h 606"/>
              <a:gd name="T26" fmla="*/ 1658 w 5516"/>
              <a:gd name="T27" fmla="*/ 342 h 606"/>
              <a:gd name="T28" fmla="*/ 1368 w 5516"/>
              <a:gd name="T29" fmla="*/ 188 h 606"/>
              <a:gd name="T30" fmla="*/ 1514 w 5516"/>
              <a:gd name="T31" fmla="*/ 436 h 606"/>
              <a:gd name="T32" fmla="*/ 1564 w 5516"/>
              <a:gd name="T33" fmla="*/ 434 h 606"/>
              <a:gd name="T34" fmla="*/ 1904 w 5516"/>
              <a:gd name="T35" fmla="*/ 184 h 606"/>
              <a:gd name="T36" fmla="*/ 1728 w 5516"/>
              <a:gd name="T37" fmla="*/ 366 h 606"/>
              <a:gd name="T38" fmla="*/ 2102 w 5516"/>
              <a:gd name="T39" fmla="*/ 192 h 606"/>
              <a:gd name="T40" fmla="*/ 1982 w 5516"/>
              <a:gd name="T41" fmla="*/ 320 h 606"/>
              <a:gd name="T42" fmla="*/ 2478 w 5516"/>
              <a:gd name="T43" fmla="*/ 242 h 606"/>
              <a:gd name="T44" fmla="*/ 2406 w 5516"/>
              <a:gd name="T45" fmla="*/ 390 h 606"/>
              <a:gd name="T46" fmla="*/ 2234 w 5516"/>
              <a:gd name="T47" fmla="*/ 192 h 606"/>
              <a:gd name="T48" fmla="*/ 2478 w 5516"/>
              <a:gd name="T49" fmla="*/ 242 h 606"/>
              <a:gd name="T50" fmla="*/ 2928 w 5516"/>
              <a:gd name="T51" fmla="*/ 448 h 606"/>
              <a:gd name="T52" fmla="*/ 2958 w 5516"/>
              <a:gd name="T53" fmla="*/ 230 h 606"/>
              <a:gd name="T54" fmla="*/ 2716 w 5516"/>
              <a:gd name="T55" fmla="*/ 54 h 606"/>
              <a:gd name="T56" fmla="*/ 2714 w 5516"/>
              <a:gd name="T57" fmla="*/ 36 h 606"/>
              <a:gd name="T58" fmla="*/ 2928 w 5516"/>
              <a:gd name="T59" fmla="*/ 448 h 606"/>
              <a:gd name="T60" fmla="*/ 3388 w 5516"/>
              <a:gd name="T61" fmla="*/ 4 h 606"/>
              <a:gd name="T62" fmla="*/ 3396 w 5516"/>
              <a:gd name="T63" fmla="*/ 366 h 606"/>
              <a:gd name="T64" fmla="*/ 3580 w 5516"/>
              <a:gd name="T65" fmla="*/ 190 h 606"/>
              <a:gd name="T66" fmla="*/ 3502 w 5516"/>
              <a:gd name="T67" fmla="*/ 432 h 606"/>
              <a:gd name="T68" fmla="*/ 4232 w 5516"/>
              <a:gd name="T69" fmla="*/ 348 h 606"/>
              <a:gd name="T70" fmla="*/ 3858 w 5516"/>
              <a:gd name="T71" fmla="*/ 176 h 606"/>
              <a:gd name="T72" fmla="*/ 3758 w 5516"/>
              <a:gd name="T73" fmla="*/ 446 h 606"/>
              <a:gd name="T74" fmla="*/ 3990 w 5516"/>
              <a:gd name="T75" fmla="*/ 282 h 606"/>
              <a:gd name="T76" fmla="*/ 4042 w 5516"/>
              <a:gd name="T77" fmla="*/ 342 h 606"/>
              <a:gd name="T78" fmla="*/ 4134 w 5516"/>
              <a:gd name="T79" fmla="*/ 448 h 606"/>
              <a:gd name="T80" fmla="*/ 4454 w 5516"/>
              <a:gd name="T81" fmla="*/ 202 h 606"/>
              <a:gd name="T82" fmla="*/ 4284 w 5516"/>
              <a:gd name="T83" fmla="*/ 174 h 606"/>
              <a:gd name="T84" fmla="*/ 4432 w 5516"/>
              <a:gd name="T85" fmla="*/ 588 h 606"/>
              <a:gd name="T86" fmla="*/ 4792 w 5516"/>
              <a:gd name="T87" fmla="*/ 382 h 606"/>
              <a:gd name="T88" fmla="*/ 5192 w 5516"/>
              <a:gd name="T89" fmla="*/ 340 h 606"/>
              <a:gd name="T90" fmla="*/ 4902 w 5516"/>
              <a:gd name="T91" fmla="*/ 186 h 606"/>
              <a:gd name="T92" fmla="*/ 4850 w 5516"/>
              <a:gd name="T93" fmla="*/ 274 h 606"/>
              <a:gd name="T94" fmla="*/ 4742 w 5516"/>
              <a:gd name="T95" fmla="*/ 194 h 606"/>
              <a:gd name="T96" fmla="*/ 4794 w 5516"/>
              <a:gd name="T97" fmla="*/ 418 h 606"/>
              <a:gd name="T98" fmla="*/ 5004 w 5516"/>
              <a:gd name="T99" fmla="*/ 338 h 606"/>
              <a:gd name="T100" fmla="*/ 5098 w 5516"/>
              <a:gd name="T101" fmla="*/ 446 h 606"/>
              <a:gd name="T102" fmla="*/ 5418 w 5516"/>
              <a:gd name="T103" fmla="*/ 192 h 606"/>
              <a:gd name="T104" fmla="*/ 5348 w 5516"/>
              <a:gd name="T105" fmla="*/ 180 h 606"/>
              <a:gd name="T106" fmla="*/ 5254 w 5516"/>
              <a:gd name="T107" fmla="*/ 606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16" h="606">
                <a:moveTo>
                  <a:pt x="366" y="448"/>
                </a:moveTo>
                <a:cubicBezTo>
                  <a:pt x="524" y="448"/>
                  <a:pt x="524" y="448"/>
                  <a:pt x="524" y="448"/>
                </a:cubicBezTo>
                <a:cubicBezTo>
                  <a:pt x="524" y="436"/>
                  <a:pt x="524" y="436"/>
                  <a:pt x="524" y="436"/>
                </a:cubicBezTo>
                <a:cubicBezTo>
                  <a:pt x="486" y="432"/>
                  <a:pt x="470" y="414"/>
                  <a:pt x="468" y="362"/>
                </a:cubicBezTo>
                <a:cubicBezTo>
                  <a:pt x="454" y="86"/>
                  <a:pt x="454" y="86"/>
                  <a:pt x="454" y="86"/>
                </a:cubicBezTo>
                <a:cubicBezTo>
                  <a:pt x="452" y="46"/>
                  <a:pt x="470" y="30"/>
                  <a:pt x="504" y="26"/>
                </a:cubicBezTo>
                <a:cubicBezTo>
                  <a:pt x="504" y="12"/>
                  <a:pt x="504" y="12"/>
                  <a:pt x="504" y="12"/>
                </a:cubicBezTo>
                <a:cubicBezTo>
                  <a:pt x="394" y="12"/>
                  <a:pt x="394" y="12"/>
                  <a:pt x="394" y="12"/>
                </a:cubicBezTo>
                <a:cubicBezTo>
                  <a:pt x="264" y="350"/>
                  <a:pt x="264" y="350"/>
                  <a:pt x="264" y="350"/>
                </a:cubicBezTo>
                <a:cubicBezTo>
                  <a:pt x="132" y="10"/>
                  <a:pt x="132" y="10"/>
                  <a:pt x="132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22"/>
                  <a:pt x="18" y="22"/>
                  <a:pt x="18" y="22"/>
                </a:cubicBezTo>
                <a:cubicBezTo>
                  <a:pt x="40" y="26"/>
                  <a:pt x="74" y="32"/>
                  <a:pt x="72" y="84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4" y="410"/>
                  <a:pt x="38" y="430"/>
                  <a:pt x="0" y="436"/>
                </a:cubicBezTo>
                <a:cubicBezTo>
                  <a:pt x="0" y="448"/>
                  <a:pt x="0" y="448"/>
                  <a:pt x="0" y="448"/>
                </a:cubicBezTo>
                <a:cubicBezTo>
                  <a:pt x="140" y="448"/>
                  <a:pt x="140" y="448"/>
                  <a:pt x="140" y="448"/>
                </a:cubicBezTo>
                <a:cubicBezTo>
                  <a:pt x="140" y="436"/>
                  <a:pt x="140" y="436"/>
                  <a:pt x="140" y="436"/>
                </a:cubicBezTo>
                <a:cubicBezTo>
                  <a:pt x="98" y="428"/>
                  <a:pt x="84" y="414"/>
                  <a:pt x="88" y="356"/>
                </a:cubicBezTo>
                <a:cubicBezTo>
                  <a:pt x="100" y="86"/>
                  <a:pt x="100" y="86"/>
                  <a:pt x="100" y="86"/>
                </a:cubicBezTo>
                <a:cubicBezTo>
                  <a:pt x="240" y="444"/>
                  <a:pt x="240" y="444"/>
                  <a:pt x="240" y="444"/>
                </a:cubicBezTo>
                <a:cubicBezTo>
                  <a:pt x="258" y="444"/>
                  <a:pt x="258" y="444"/>
                  <a:pt x="258" y="444"/>
                </a:cubicBezTo>
                <a:cubicBezTo>
                  <a:pt x="396" y="86"/>
                  <a:pt x="396" y="86"/>
                  <a:pt x="396" y="86"/>
                </a:cubicBezTo>
                <a:cubicBezTo>
                  <a:pt x="408" y="372"/>
                  <a:pt x="408" y="372"/>
                  <a:pt x="408" y="372"/>
                </a:cubicBezTo>
                <a:cubicBezTo>
                  <a:pt x="410" y="416"/>
                  <a:pt x="398" y="430"/>
                  <a:pt x="366" y="434"/>
                </a:cubicBezTo>
                <a:lnTo>
                  <a:pt x="366" y="448"/>
                </a:lnTo>
                <a:close/>
                <a:moveTo>
                  <a:pt x="670" y="456"/>
                </a:moveTo>
                <a:cubicBezTo>
                  <a:pt x="708" y="456"/>
                  <a:pt x="756" y="440"/>
                  <a:pt x="782" y="412"/>
                </a:cubicBezTo>
                <a:cubicBezTo>
                  <a:pt x="776" y="400"/>
                  <a:pt x="776" y="400"/>
                  <a:pt x="776" y="400"/>
                </a:cubicBezTo>
                <a:cubicBezTo>
                  <a:pt x="750" y="416"/>
                  <a:pt x="722" y="422"/>
                  <a:pt x="696" y="422"/>
                </a:cubicBezTo>
                <a:cubicBezTo>
                  <a:pt x="620" y="422"/>
                  <a:pt x="592" y="358"/>
                  <a:pt x="592" y="290"/>
                </a:cubicBezTo>
                <a:cubicBezTo>
                  <a:pt x="592" y="258"/>
                  <a:pt x="600" y="236"/>
                  <a:pt x="614" y="222"/>
                </a:cubicBezTo>
                <a:cubicBezTo>
                  <a:pt x="626" y="210"/>
                  <a:pt x="646" y="204"/>
                  <a:pt x="664" y="204"/>
                </a:cubicBezTo>
                <a:cubicBezTo>
                  <a:pt x="690" y="204"/>
                  <a:pt x="722" y="214"/>
                  <a:pt x="744" y="244"/>
                </a:cubicBezTo>
                <a:cubicBezTo>
                  <a:pt x="750" y="244"/>
                  <a:pt x="750" y="244"/>
                  <a:pt x="750" y="244"/>
                </a:cubicBezTo>
                <a:cubicBezTo>
                  <a:pt x="758" y="234"/>
                  <a:pt x="766" y="212"/>
                  <a:pt x="768" y="196"/>
                </a:cubicBezTo>
                <a:cubicBezTo>
                  <a:pt x="748" y="180"/>
                  <a:pt x="720" y="172"/>
                  <a:pt x="686" y="172"/>
                </a:cubicBezTo>
                <a:cubicBezTo>
                  <a:pt x="604" y="172"/>
                  <a:pt x="544" y="246"/>
                  <a:pt x="544" y="326"/>
                </a:cubicBezTo>
                <a:cubicBezTo>
                  <a:pt x="540" y="390"/>
                  <a:pt x="576" y="456"/>
                  <a:pt x="670" y="456"/>
                </a:cubicBezTo>
                <a:moveTo>
                  <a:pt x="1272" y="98"/>
                </a:moveTo>
                <a:cubicBezTo>
                  <a:pt x="1292" y="98"/>
                  <a:pt x="1308" y="82"/>
                  <a:pt x="1308" y="62"/>
                </a:cubicBezTo>
                <a:cubicBezTo>
                  <a:pt x="1308" y="42"/>
                  <a:pt x="1292" y="26"/>
                  <a:pt x="1272" y="26"/>
                </a:cubicBezTo>
                <a:cubicBezTo>
                  <a:pt x="1252" y="26"/>
                  <a:pt x="1238" y="42"/>
                  <a:pt x="1238" y="62"/>
                </a:cubicBezTo>
                <a:cubicBezTo>
                  <a:pt x="1238" y="82"/>
                  <a:pt x="1252" y="98"/>
                  <a:pt x="1272" y="98"/>
                </a:cubicBezTo>
                <a:moveTo>
                  <a:pt x="1202" y="448"/>
                </a:moveTo>
                <a:cubicBezTo>
                  <a:pt x="1346" y="448"/>
                  <a:pt x="1346" y="448"/>
                  <a:pt x="1346" y="448"/>
                </a:cubicBezTo>
                <a:cubicBezTo>
                  <a:pt x="1346" y="436"/>
                  <a:pt x="1346" y="436"/>
                  <a:pt x="1346" y="436"/>
                </a:cubicBezTo>
                <a:cubicBezTo>
                  <a:pt x="1304" y="432"/>
                  <a:pt x="1302" y="434"/>
                  <a:pt x="1302" y="338"/>
                </a:cubicBezTo>
                <a:cubicBezTo>
                  <a:pt x="1302" y="176"/>
                  <a:pt x="1302" y="176"/>
                  <a:pt x="1302" y="176"/>
                </a:cubicBezTo>
                <a:cubicBezTo>
                  <a:pt x="1200" y="176"/>
                  <a:pt x="1200" y="176"/>
                  <a:pt x="1200" y="176"/>
                </a:cubicBezTo>
                <a:cubicBezTo>
                  <a:pt x="1200" y="188"/>
                  <a:pt x="1200" y="188"/>
                  <a:pt x="1200" y="188"/>
                </a:cubicBezTo>
                <a:cubicBezTo>
                  <a:pt x="1244" y="190"/>
                  <a:pt x="1250" y="192"/>
                  <a:pt x="1250" y="268"/>
                </a:cubicBezTo>
                <a:cubicBezTo>
                  <a:pt x="1250" y="336"/>
                  <a:pt x="1250" y="336"/>
                  <a:pt x="1250" y="336"/>
                </a:cubicBezTo>
                <a:cubicBezTo>
                  <a:pt x="1250" y="432"/>
                  <a:pt x="1248" y="432"/>
                  <a:pt x="1202" y="436"/>
                </a:cubicBezTo>
                <a:cubicBezTo>
                  <a:pt x="1178" y="434"/>
                  <a:pt x="1154" y="426"/>
                  <a:pt x="1076" y="338"/>
                </a:cubicBezTo>
                <a:cubicBezTo>
                  <a:pt x="1046" y="302"/>
                  <a:pt x="996" y="244"/>
                  <a:pt x="968" y="206"/>
                </a:cubicBezTo>
                <a:cubicBezTo>
                  <a:pt x="1062" y="102"/>
                  <a:pt x="1062" y="102"/>
                  <a:pt x="1062" y="102"/>
                </a:cubicBezTo>
                <a:cubicBezTo>
                  <a:pt x="1108" y="52"/>
                  <a:pt x="1132" y="26"/>
                  <a:pt x="1176" y="24"/>
                </a:cubicBezTo>
                <a:cubicBezTo>
                  <a:pt x="1176" y="10"/>
                  <a:pt x="1176" y="10"/>
                  <a:pt x="1176" y="10"/>
                </a:cubicBezTo>
                <a:cubicBezTo>
                  <a:pt x="1030" y="10"/>
                  <a:pt x="1030" y="10"/>
                  <a:pt x="1030" y="10"/>
                </a:cubicBezTo>
                <a:cubicBezTo>
                  <a:pt x="1030" y="22"/>
                  <a:pt x="1030" y="22"/>
                  <a:pt x="1030" y="22"/>
                </a:cubicBezTo>
                <a:cubicBezTo>
                  <a:pt x="1050" y="26"/>
                  <a:pt x="1056" y="32"/>
                  <a:pt x="1056" y="46"/>
                </a:cubicBezTo>
                <a:cubicBezTo>
                  <a:pt x="1056" y="56"/>
                  <a:pt x="1054" y="72"/>
                  <a:pt x="1026" y="102"/>
                </a:cubicBezTo>
                <a:cubicBezTo>
                  <a:pt x="910" y="230"/>
                  <a:pt x="910" y="230"/>
                  <a:pt x="910" y="230"/>
                </a:cubicBezTo>
                <a:cubicBezTo>
                  <a:pt x="910" y="148"/>
                  <a:pt x="910" y="148"/>
                  <a:pt x="910" y="148"/>
                </a:cubicBezTo>
                <a:cubicBezTo>
                  <a:pt x="910" y="36"/>
                  <a:pt x="916" y="28"/>
                  <a:pt x="960" y="22"/>
                </a:cubicBezTo>
                <a:cubicBezTo>
                  <a:pt x="960" y="8"/>
                  <a:pt x="960" y="8"/>
                  <a:pt x="960" y="8"/>
                </a:cubicBezTo>
                <a:cubicBezTo>
                  <a:pt x="804" y="8"/>
                  <a:pt x="804" y="8"/>
                  <a:pt x="804" y="8"/>
                </a:cubicBezTo>
                <a:cubicBezTo>
                  <a:pt x="804" y="22"/>
                  <a:pt x="804" y="22"/>
                  <a:pt x="804" y="22"/>
                </a:cubicBezTo>
                <a:cubicBezTo>
                  <a:pt x="852" y="26"/>
                  <a:pt x="854" y="36"/>
                  <a:pt x="854" y="148"/>
                </a:cubicBezTo>
                <a:cubicBezTo>
                  <a:pt x="854" y="300"/>
                  <a:pt x="854" y="300"/>
                  <a:pt x="854" y="300"/>
                </a:cubicBezTo>
                <a:cubicBezTo>
                  <a:pt x="854" y="422"/>
                  <a:pt x="850" y="430"/>
                  <a:pt x="804" y="434"/>
                </a:cubicBezTo>
                <a:cubicBezTo>
                  <a:pt x="804" y="446"/>
                  <a:pt x="804" y="446"/>
                  <a:pt x="804" y="446"/>
                </a:cubicBezTo>
                <a:cubicBezTo>
                  <a:pt x="960" y="446"/>
                  <a:pt x="960" y="446"/>
                  <a:pt x="960" y="446"/>
                </a:cubicBezTo>
                <a:cubicBezTo>
                  <a:pt x="960" y="434"/>
                  <a:pt x="960" y="434"/>
                  <a:pt x="960" y="434"/>
                </a:cubicBezTo>
                <a:cubicBezTo>
                  <a:pt x="910" y="428"/>
                  <a:pt x="910" y="424"/>
                  <a:pt x="910" y="292"/>
                </a:cubicBezTo>
                <a:cubicBezTo>
                  <a:pt x="910" y="268"/>
                  <a:pt x="910" y="268"/>
                  <a:pt x="910" y="268"/>
                </a:cubicBezTo>
                <a:cubicBezTo>
                  <a:pt x="930" y="246"/>
                  <a:pt x="930" y="246"/>
                  <a:pt x="930" y="246"/>
                </a:cubicBezTo>
                <a:cubicBezTo>
                  <a:pt x="982" y="310"/>
                  <a:pt x="1038" y="380"/>
                  <a:pt x="1098" y="448"/>
                </a:cubicBezTo>
                <a:cubicBezTo>
                  <a:pt x="1202" y="448"/>
                  <a:pt x="1202" y="448"/>
                  <a:pt x="1202" y="448"/>
                </a:cubicBezTo>
                <a:close/>
                <a:moveTo>
                  <a:pt x="1564" y="448"/>
                </a:moveTo>
                <a:cubicBezTo>
                  <a:pt x="1706" y="448"/>
                  <a:pt x="1706" y="448"/>
                  <a:pt x="1706" y="448"/>
                </a:cubicBezTo>
                <a:cubicBezTo>
                  <a:pt x="1706" y="436"/>
                  <a:pt x="1706" y="436"/>
                  <a:pt x="1706" y="436"/>
                </a:cubicBezTo>
                <a:cubicBezTo>
                  <a:pt x="1658" y="434"/>
                  <a:pt x="1658" y="432"/>
                  <a:pt x="1658" y="342"/>
                </a:cubicBezTo>
                <a:cubicBezTo>
                  <a:pt x="1658" y="280"/>
                  <a:pt x="1658" y="280"/>
                  <a:pt x="1658" y="280"/>
                </a:cubicBezTo>
                <a:cubicBezTo>
                  <a:pt x="1658" y="198"/>
                  <a:pt x="1612" y="172"/>
                  <a:pt x="1570" y="172"/>
                </a:cubicBezTo>
                <a:cubicBezTo>
                  <a:pt x="1534" y="172"/>
                  <a:pt x="1498" y="188"/>
                  <a:pt x="1470" y="224"/>
                </a:cubicBezTo>
                <a:cubicBezTo>
                  <a:pt x="1470" y="176"/>
                  <a:pt x="1470" y="176"/>
                  <a:pt x="1470" y="176"/>
                </a:cubicBezTo>
                <a:cubicBezTo>
                  <a:pt x="1368" y="176"/>
                  <a:pt x="1368" y="176"/>
                  <a:pt x="1368" y="176"/>
                </a:cubicBezTo>
                <a:cubicBezTo>
                  <a:pt x="1368" y="188"/>
                  <a:pt x="1368" y="188"/>
                  <a:pt x="1368" y="188"/>
                </a:cubicBezTo>
                <a:cubicBezTo>
                  <a:pt x="1412" y="190"/>
                  <a:pt x="1418" y="192"/>
                  <a:pt x="1418" y="268"/>
                </a:cubicBezTo>
                <a:cubicBezTo>
                  <a:pt x="1418" y="336"/>
                  <a:pt x="1418" y="336"/>
                  <a:pt x="1418" y="336"/>
                </a:cubicBezTo>
                <a:cubicBezTo>
                  <a:pt x="1418" y="434"/>
                  <a:pt x="1418" y="434"/>
                  <a:pt x="1370" y="436"/>
                </a:cubicBezTo>
                <a:cubicBezTo>
                  <a:pt x="1370" y="448"/>
                  <a:pt x="1370" y="448"/>
                  <a:pt x="1370" y="448"/>
                </a:cubicBezTo>
                <a:cubicBezTo>
                  <a:pt x="1514" y="448"/>
                  <a:pt x="1514" y="448"/>
                  <a:pt x="1514" y="448"/>
                </a:cubicBezTo>
                <a:cubicBezTo>
                  <a:pt x="1514" y="436"/>
                  <a:pt x="1514" y="436"/>
                  <a:pt x="1514" y="436"/>
                </a:cubicBezTo>
                <a:cubicBezTo>
                  <a:pt x="1472" y="432"/>
                  <a:pt x="1470" y="434"/>
                  <a:pt x="1470" y="338"/>
                </a:cubicBezTo>
                <a:cubicBezTo>
                  <a:pt x="1470" y="262"/>
                  <a:pt x="1470" y="262"/>
                  <a:pt x="1470" y="262"/>
                </a:cubicBezTo>
                <a:cubicBezTo>
                  <a:pt x="1470" y="236"/>
                  <a:pt x="1504" y="206"/>
                  <a:pt x="1546" y="206"/>
                </a:cubicBezTo>
                <a:cubicBezTo>
                  <a:pt x="1580" y="206"/>
                  <a:pt x="1606" y="220"/>
                  <a:pt x="1606" y="286"/>
                </a:cubicBezTo>
                <a:cubicBezTo>
                  <a:pt x="1606" y="340"/>
                  <a:pt x="1606" y="340"/>
                  <a:pt x="1606" y="340"/>
                </a:cubicBezTo>
                <a:cubicBezTo>
                  <a:pt x="1606" y="432"/>
                  <a:pt x="1602" y="432"/>
                  <a:pt x="1564" y="434"/>
                </a:cubicBezTo>
                <a:lnTo>
                  <a:pt x="1564" y="448"/>
                </a:lnTo>
                <a:close/>
                <a:moveTo>
                  <a:pt x="1776" y="222"/>
                </a:moveTo>
                <a:cubicBezTo>
                  <a:pt x="1776" y="200"/>
                  <a:pt x="1796" y="188"/>
                  <a:pt x="1822" y="188"/>
                </a:cubicBezTo>
                <a:cubicBezTo>
                  <a:pt x="1874" y="188"/>
                  <a:pt x="1896" y="236"/>
                  <a:pt x="1900" y="252"/>
                </a:cubicBezTo>
                <a:cubicBezTo>
                  <a:pt x="1912" y="252"/>
                  <a:pt x="1912" y="252"/>
                  <a:pt x="1912" y="252"/>
                </a:cubicBezTo>
                <a:cubicBezTo>
                  <a:pt x="1912" y="212"/>
                  <a:pt x="1908" y="188"/>
                  <a:pt x="1904" y="184"/>
                </a:cubicBezTo>
                <a:cubicBezTo>
                  <a:pt x="1900" y="180"/>
                  <a:pt x="1862" y="170"/>
                  <a:pt x="1824" y="170"/>
                </a:cubicBezTo>
                <a:cubicBezTo>
                  <a:pt x="1768" y="170"/>
                  <a:pt x="1734" y="206"/>
                  <a:pt x="1734" y="248"/>
                </a:cubicBezTo>
                <a:cubicBezTo>
                  <a:pt x="1734" y="340"/>
                  <a:pt x="1890" y="322"/>
                  <a:pt x="1890" y="396"/>
                </a:cubicBezTo>
                <a:cubicBezTo>
                  <a:pt x="1890" y="422"/>
                  <a:pt x="1866" y="436"/>
                  <a:pt x="1826" y="436"/>
                </a:cubicBezTo>
                <a:cubicBezTo>
                  <a:pt x="1788" y="436"/>
                  <a:pt x="1754" y="416"/>
                  <a:pt x="1744" y="366"/>
                </a:cubicBezTo>
                <a:cubicBezTo>
                  <a:pt x="1728" y="366"/>
                  <a:pt x="1728" y="366"/>
                  <a:pt x="1728" y="366"/>
                </a:cubicBezTo>
                <a:cubicBezTo>
                  <a:pt x="1728" y="386"/>
                  <a:pt x="1732" y="422"/>
                  <a:pt x="1734" y="428"/>
                </a:cubicBezTo>
                <a:cubicBezTo>
                  <a:pt x="1744" y="446"/>
                  <a:pt x="1788" y="454"/>
                  <a:pt x="1824" y="454"/>
                </a:cubicBezTo>
                <a:cubicBezTo>
                  <a:pt x="1888" y="454"/>
                  <a:pt x="1928" y="416"/>
                  <a:pt x="1928" y="372"/>
                </a:cubicBezTo>
                <a:cubicBezTo>
                  <a:pt x="1932" y="270"/>
                  <a:pt x="1776" y="286"/>
                  <a:pt x="1776" y="222"/>
                </a:cubicBezTo>
                <a:moveTo>
                  <a:pt x="2030" y="270"/>
                </a:moveTo>
                <a:cubicBezTo>
                  <a:pt x="2034" y="220"/>
                  <a:pt x="2058" y="192"/>
                  <a:pt x="2102" y="192"/>
                </a:cubicBezTo>
                <a:cubicBezTo>
                  <a:pt x="2144" y="192"/>
                  <a:pt x="2170" y="220"/>
                  <a:pt x="2172" y="270"/>
                </a:cubicBezTo>
                <a:lnTo>
                  <a:pt x="2030" y="270"/>
                </a:lnTo>
                <a:close/>
                <a:moveTo>
                  <a:pt x="2030" y="290"/>
                </a:moveTo>
                <a:cubicBezTo>
                  <a:pt x="2222" y="290"/>
                  <a:pt x="2222" y="290"/>
                  <a:pt x="2222" y="290"/>
                </a:cubicBezTo>
                <a:cubicBezTo>
                  <a:pt x="2226" y="228"/>
                  <a:pt x="2192" y="168"/>
                  <a:pt x="2114" y="168"/>
                </a:cubicBezTo>
                <a:cubicBezTo>
                  <a:pt x="2034" y="168"/>
                  <a:pt x="1982" y="232"/>
                  <a:pt x="1982" y="320"/>
                </a:cubicBezTo>
                <a:cubicBezTo>
                  <a:pt x="1982" y="388"/>
                  <a:pt x="2018" y="456"/>
                  <a:pt x="2112" y="456"/>
                </a:cubicBezTo>
                <a:cubicBezTo>
                  <a:pt x="2150" y="456"/>
                  <a:pt x="2198" y="440"/>
                  <a:pt x="2224" y="412"/>
                </a:cubicBezTo>
                <a:cubicBezTo>
                  <a:pt x="2218" y="400"/>
                  <a:pt x="2218" y="400"/>
                  <a:pt x="2218" y="400"/>
                </a:cubicBezTo>
                <a:cubicBezTo>
                  <a:pt x="2192" y="416"/>
                  <a:pt x="2164" y="422"/>
                  <a:pt x="2138" y="422"/>
                </a:cubicBezTo>
                <a:cubicBezTo>
                  <a:pt x="2058" y="420"/>
                  <a:pt x="2028" y="352"/>
                  <a:pt x="2030" y="290"/>
                </a:cubicBezTo>
                <a:moveTo>
                  <a:pt x="2478" y="242"/>
                </a:moveTo>
                <a:cubicBezTo>
                  <a:pt x="2490" y="206"/>
                  <a:pt x="2510" y="192"/>
                  <a:pt x="2528" y="192"/>
                </a:cubicBezTo>
                <a:cubicBezTo>
                  <a:pt x="2528" y="180"/>
                  <a:pt x="2528" y="180"/>
                  <a:pt x="2528" y="180"/>
                </a:cubicBezTo>
                <a:cubicBezTo>
                  <a:pt x="2430" y="180"/>
                  <a:pt x="2430" y="180"/>
                  <a:pt x="2430" y="180"/>
                </a:cubicBezTo>
                <a:cubicBezTo>
                  <a:pt x="2430" y="192"/>
                  <a:pt x="2430" y="192"/>
                  <a:pt x="2430" y="192"/>
                </a:cubicBezTo>
                <a:cubicBezTo>
                  <a:pt x="2454" y="194"/>
                  <a:pt x="2466" y="206"/>
                  <a:pt x="2458" y="234"/>
                </a:cubicBezTo>
                <a:cubicBezTo>
                  <a:pt x="2406" y="390"/>
                  <a:pt x="2406" y="390"/>
                  <a:pt x="2406" y="390"/>
                </a:cubicBezTo>
                <a:cubicBezTo>
                  <a:pt x="2354" y="270"/>
                  <a:pt x="2354" y="270"/>
                  <a:pt x="2354" y="270"/>
                </a:cubicBezTo>
                <a:cubicBezTo>
                  <a:pt x="2340" y="238"/>
                  <a:pt x="2334" y="224"/>
                  <a:pt x="2334" y="212"/>
                </a:cubicBezTo>
                <a:cubicBezTo>
                  <a:pt x="2334" y="202"/>
                  <a:pt x="2340" y="196"/>
                  <a:pt x="2360" y="192"/>
                </a:cubicBezTo>
                <a:cubicBezTo>
                  <a:pt x="2360" y="180"/>
                  <a:pt x="2360" y="180"/>
                  <a:pt x="2360" y="180"/>
                </a:cubicBezTo>
                <a:cubicBezTo>
                  <a:pt x="2234" y="180"/>
                  <a:pt x="2234" y="180"/>
                  <a:pt x="2234" y="180"/>
                </a:cubicBezTo>
                <a:cubicBezTo>
                  <a:pt x="2234" y="192"/>
                  <a:pt x="2234" y="192"/>
                  <a:pt x="2234" y="192"/>
                </a:cubicBezTo>
                <a:cubicBezTo>
                  <a:pt x="2266" y="194"/>
                  <a:pt x="2268" y="198"/>
                  <a:pt x="2310" y="292"/>
                </a:cubicBezTo>
                <a:cubicBezTo>
                  <a:pt x="2382" y="450"/>
                  <a:pt x="2382" y="450"/>
                  <a:pt x="2382" y="450"/>
                </a:cubicBezTo>
                <a:cubicBezTo>
                  <a:pt x="2358" y="512"/>
                  <a:pt x="2320" y="546"/>
                  <a:pt x="2242" y="564"/>
                </a:cubicBezTo>
                <a:cubicBezTo>
                  <a:pt x="2246" y="576"/>
                  <a:pt x="2260" y="600"/>
                  <a:pt x="2268" y="606"/>
                </a:cubicBezTo>
                <a:cubicBezTo>
                  <a:pt x="2370" y="564"/>
                  <a:pt x="2390" y="498"/>
                  <a:pt x="2426" y="396"/>
                </a:cubicBezTo>
                <a:lnTo>
                  <a:pt x="2478" y="242"/>
                </a:lnTo>
                <a:close/>
                <a:moveTo>
                  <a:pt x="2844" y="394"/>
                </a:moveTo>
                <a:cubicBezTo>
                  <a:pt x="2822" y="412"/>
                  <a:pt x="2782" y="416"/>
                  <a:pt x="2750" y="416"/>
                </a:cubicBezTo>
                <a:cubicBezTo>
                  <a:pt x="2670" y="416"/>
                  <a:pt x="2606" y="360"/>
                  <a:pt x="2606" y="284"/>
                </a:cubicBezTo>
                <a:cubicBezTo>
                  <a:pt x="2606" y="236"/>
                  <a:pt x="2626" y="206"/>
                  <a:pt x="2658" y="198"/>
                </a:cubicBezTo>
                <a:cubicBezTo>
                  <a:pt x="2698" y="266"/>
                  <a:pt x="2770" y="338"/>
                  <a:pt x="2844" y="394"/>
                </a:cubicBezTo>
                <a:moveTo>
                  <a:pt x="2928" y="448"/>
                </a:moveTo>
                <a:cubicBezTo>
                  <a:pt x="3022" y="448"/>
                  <a:pt x="3022" y="448"/>
                  <a:pt x="3022" y="448"/>
                </a:cubicBezTo>
                <a:cubicBezTo>
                  <a:pt x="3022" y="436"/>
                  <a:pt x="3022" y="436"/>
                  <a:pt x="3022" y="436"/>
                </a:cubicBezTo>
                <a:cubicBezTo>
                  <a:pt x="2992" y="432"/>
                  <a:pt x="2946" y="408"/>
                  <a:pt x="2896" y="372"/>
                </a:cubicBezTo>
                <a:cubicBezTo>
                  <a:pt x="2914" y="342"/>
                  <a:pt x="2918" y="300"/>
                  <a:pt x="2922" y="270"/>
                </a:cubicBezTo>
                <a:cubicBezTo>
                  <a:pt x="2926" y="244"/>
                  <a:pt x="2946" y="244"/>
                  <a:pt x="2958" y="242"/>
                </a:cubicBezTo>
                <a:cubicBezTo>
                  <a:pt x="2958" y="230"/>
                  <a:pt x="2958" y="230"/>
                  <a:pt x="2958" y="230"/>
                </a:cubicBezTo>
                <a:cubicBezTo>
                  <a:pt x="2834" y="230"/>
                  <a:pt x="2834" y="230"/>
                  <a:pt x="2834" y="230"/>
                </a:cubicBezTo>
                <a:cubicBezTo>
                  <a:pt x="2834" y="242"/>
                  <a:pt x="2834" y="242"/>
                  <a:pt x="2834" y="242"/>
                </a:cubicBezTo>
                <a:cubicBezTo>
                  <a:pt x="2864" y="246"/>
                  <a:pt x="2892" y="250"/>
                  <a:pt x="2892" y="294"/>
                </a:cubicBezTo>
                <a:cubicBezTo>
                  <a:pt x="2892" y="318"/>
                  <a:pt x="2888" y="342"/>
                  <a:pt x="2878" y="358"/>
                </a:cubicBezTo>
                <a:cubicBezTo>
                  <a:pt x="2770" y="274"/>
                  <a:pt x="2670" y="156"/>
                  <a:pt x="2670" y="96"/>
                </a:cubicBezTo>
                <a:cubicBezTo>
                  <a:pt x="2670" y="66"/>
                  <a:pt x="2688" y="54"/>
                  <a:pt x="2716" y="54"/>
                </a:cubicBezTo>
                <a:cubicBezTo>
                  <a:pt x="2752" y="54"/>
                  <a:pt x="2784" y="78"/>
                  <a:pt x="2800" y="124"/>
                </a:cubicBezTo>
                <a:cubicBezTo>
                  <a:pt x="2812" y="124"/>
                  <a:pt x="2812" y="124"/>
                  <a:pt x="2812" y="124"/>
                </a:cubicBezTo>
                <a:cubicBezTo>
                  <a:pt x="2810" y="42"/>
                  <a:pt x="2810" y="42"/>
                  <a:pt x="2810" y="42"/>
                </a:cubicBezTo>
                <a:cubicBezTo>
                  <a:pt x="2798" y="42"/>
                  <a:pt x="2798" y="42"/>
                  <a:pt x="2798" y="42"/>
                </a:cubicBezTo>
                <a:cubicBezTo>
                  <a:pt x="2798" y="48"/>
                  <a:pt x="2792" y="52"/>
                  <a:pt x="2788" y="52"/>
                </a:cubicBezTo>
                <a:cubicBezTo>
                  <a:pt x="2772" y="52"/>
                  <a:pt x="2752" y="36"/>
                  <a:pt x="2714" y="36"/>
                </a:cubicBezTo>
                <a:cubicBezTo>
                  <a:pt x="2672" y="36"/>
                  <a:pt x="2630" y="62"/>
                  <a:pt x="2630" y="118"/>
                </a:cubicBezTo>
                <a:cubicBezTo>
                  <a:pt x="2630" y="140"/>
                  <a:pt x="2636" y="160"/>
                  <a:pt x="2648" y="182"/>
                </a:cubicBezTo>
                <a:cubicBezTo>
                  <a:pt x="2592" y="200"/>
                  <a:pt x="2562" y="248"/>
                  <a:pt x="2562" y="304"/>
                </a:cubicBezTo>
                <a:cubicBezTo>
                  <a:pt x="2562" y="406"/>
                  <a:pt x="2640" y="460"/>
                  <a:pt x="2726" y="460"/>
                </a:cubicBezTo>
                <a:cubicBezTo>
                  <a:pt x="2780" y="460"/>
                  <a:pt x="2824" y="444"/>
                  <a:pt x="2862" y="410"/>
                </a:cubicBezTo>
                <a:cubicBezTo>
                  <a:pt x="2888" y="424"/>
                  <a:pt x="2912" y="442"/>
                  <a:pt x="2928" y="448"/>
                </a:cubicBezTo>
                <a:moveTo>
                  <a:pt x="3094" y="212"/>
                </a:moveTo>
                <a:cubicBezTo>
                  <a:pt x="3094" y="88"/>
                  <a:pt x="3154" y="20"/>
                  <a:pt x="3252" y="20"/>
                </a:cubicBezTo>
                <a:cubicBezTo>
                  <a:pt x="3328" y="20"/>
                  <a:pt x="3372" y="58"/>
                  <a:pt x="3392" y="134"/>
                </a:cubicBezTo>
                <a:cubicBezTo>
                  <a:pt x="3404" y="134"/>
                  <a:pt x="3404" y="134"/>
                  <a:pt x="3404" y="134"/>
                </a:cubicBezTo>
                <a:cubicBezTo>
                  <a:pt x="3400" y="4"/>
                  <a:pt x="3400" y="4"/>
                  <a:pt x="3400" y="4"/>
                </a:cubicBezTo>
                <a:cubicBezTo>
                  <a:pt x="3388" y="4"/>
                  <a:pt x="3388" y="4"/>
                  <a:pt x="3388" y="4"/>
                </a:cubicBezTo>
                <a:cubicBezTo>
                  <a:pt x="3384" y="14"/>
                  <a:pt x="3376" y="18"/>
                  <a:pt x="3364" y="18"/>
                </a:cubicBezTo>
                <a:cubicBezTo>
                  <a:pt x="3338" y="18"/>
                  <a:pt x="3314" y="0"/>
                  <a:pt x="3248" y="0"/>
                </a:cubicBezTo>
                <a:cubicBezTo>
                  <a:pt x="3118" y="0"/>
                  <a:pt x="3030" y="102"/>
                  <a:pt x="3030" y="242"/>
                </a:cubicBezTo>
                <a:cubicBezTo>
                  <a:pt x="3030" y="376"/>
                  <a:pt x="3110" y="460"/>
                  <a:pt x="3238" y="460"/>
                </a:cubicBezTo>
                <a:cubicBezTo>
                  <a:pt x="3320" y="460"/>
                  <a:pt x="3384" y="420"/>
                  <a:pt x="3408" y="380"/>
                </a:cubicBezTo>
                <a:cubicBezTo>
                  <a:pt x="3396" y="366"/>
                  <a:pt x="3396" y="366"/>
                  <a:pt x="3396" y="366"/>
                </a:cubicBezTo>
                <a:cubicBezTo>
                  <a:pt x="3370" y="402"/>
                  <a:pt x="3314" y="426"/>
                  <a:pt x="3256" y="426"/>
                </a:cubicBezTo>
                <a:cubicBezTo>
                  <a:pt x="3156" y="426"/>
                  <a:pt x="3094" y="340"/>
                  <a:pt x="3094" y="212"/>
                </a:cubicBezTo>
                <a:moveTo>
                  <a:pt x="3678" y="328"/>
                </a:moveTo>
                <a:cubicBezTo>
                  <a:pt x="3678" y="392"/>
                  <a:pt x="3650" y="430"/>
                  <a:pt x="3592" y="430"/>
                </a:cubicBezTo>
                <a:cubicBezTo>
                  <a:pt x="3542" y="430"/>
                  <a:pt x="3496" y="384"/>
                  <a:pt x="3496" y="292"/>
                </a:cubicBezTo>
                <a:cubicBezTo>
                  <a:pt x="3496" y="226"/>
                  <a:pt x="3528" y="190"/>
                  <a:pt x="3580" y="190"/>
                </a:cubicBezTo>
                <a:cubicBezTo>
                  <a:pt x="3628" y="192"/>
                  <a:pt x="3678" y="238"/>
                  <a:pt x="3678" y="328"/>
                </a:cubicBezTo>
                <a:moveTo>
                  <a:pt x="3732" y="312"/>
                </a:moveTo>
                <a:cubicBezTo>
                  <a:pt x="3732" y="260"/>
                  <a:pt x="3710" y="214"/>
                  <a:pt x="3672" y="190"/>
                </a:cubicBezTo>
                <a:cubicBezTo>
                  <a:pt x="3650" y="176"/>
                  <a:pt x="3620" y="168"/>
                  <a:pt x="3588" y="168"/>
                </a:cubicBezTo>
                <a:cubicBezTo>
                  <a:pt x="3502" y="168"/>
                  <a:pt x="3442" y="230"/>
                  <a:pt x="3442" y="310"/>
                </a:cubicBezTo>
                <a:cubicBezTo>
                  <a:pt x="3442" y="364"/>
                  <a:pt x="3464" y="408"/>
                  <a:pt x="3502" y="432"/>
                </a:cubicBezTo>
                <a:cubicBezTo>
                  <a:pt x="3524" y="446"/>
                  <a:pt x="3554" y="452"/>
                  <a:pt x="3586" y="452"/>
                </a:cubicBezTo>
                <a:cubicBezTo>
                  <a:pt x="3672" y="454"/>
                  <a:pt x="3732" y="394"/>
                  <a:pt x="3732" y="312"/>
                </a:cubicBezTo>
                <a:moveTo>
                  <a:pt x="4136" y="448"/>
                </a:moveTo>
                <a:cubicBezTo>
                  <a:pt x="4280" y="448"/>
                  <a:pt x="4280" y="448"/>
                  <a:pt x="4280" y="448"/>
                </a:cubicBezTo>
                <a:cubicBezTo>
                  <a:pt x="4280" y="436"/>
                  <a:pt x="4280" y="436"/>
                  <a:pt x="4280" y="436"/>
                </a:cubicBezTo>
                <a:cubicBezTo>
                  <a:pt x="4230" y="434"/>
                  <a:pt x="4232" y="426"/>
                  <a:pt x="4232" y="348"/>
                </a:cubicBezTo>
                <a:cubicBezTo>
                  <a:pt x="4232" y="276"/>
                  <a:pt x="4232" y="276"/>
                  <a:pt x="4232" y="276"/>
                </a:cubicBezTo>
                <a:cubicBezTo>
                  <a:pt x="4232" y="200"/>
                  <a:pt x="4190" y="172"/>
                  <a:pt x="4142" y="172"/>
                </a:cubicBezTo>
                <a:cubicBezTo>
                  <a:pt x="4098" y="172"/>
                  <a:pt x="4064" y="196"/>
                  <a:pt x="4038" y="232"/>
                </a:cubicBezTo>
                <a:cubicBezTo>
                  <a:pt x="4028" y="194"/>
                  <a:pt x="4000" y="172"/>
                  <a:pt x="3954" y="172"/>
                </a:cubicBezTo>
                <a:cubicBezTo>
                  <a:pt x="3916" y="172"/>
                  <a:pt x="3880" y="196"/>
                  <a:pt x="3858" y="224"/>
                </a:cubicBezTo>
                <a:cubicBezTo>
                  <a:pt x="3858" y="176"/>
                  <a:pt x="3858" y="176"/>
                  <a:pt x="3858" y="176"/>
                </a:cubicBezTo>
                <a:cubicBezTo>
                  <a:pt x="3756" y="176"/>
                  <a:pt x="3756" y="176"/>
                  <a:pt x="3756" y="176"/>
                </a:cubicBezTo>
                <a:cubicBezTo>
                  <a:pt x="3756" y="188"/>
                  <a:pt x="3756" y="188"/>
                  <a:pt x="3756" y="188"/>
                </a:cubicBezTo>
                <a:cubicBezTo>
                  <a:pt x="3800" y="190"/>
                  <a:pt x="3806" y="192"/>
                  <a:pt x="3806" y="268"/>
                </a:cubicBezTo>
                <a:cubicBezTo>
                  <a:pt x="3806" y="346"/>
                  <a:pt x="3806" y="346"/>
                  <a:pt x="3806" y="346"/>
                </a:cubicBezTo>
                <a:cubicBezTo>
                  <a:pt x="3806" y="434"/>
                  <a:pt x="3804" y="434"/>
                  <a:pt x="3758" y="434"/>
                </a:cubicBezTo>
                <a:cubicBezTo>
                  <a:pt x="3758" y="446"/>
                  <a:pt x="3758" y="446"/>
                  <a:pt x="3758" y="446"/>
                </a:cubicBezTo>
                <a:cubicBezTo>
                  <a:pt x="3902" y="446"/>
                  <a:pt x="3902" y="446"/>
                  <a:pt x="3902" y="446"/>
                </a:cubicBezTo>
                <a:cubicBezTo>
                  <a:pt x="3902" y="434"/>
                  <a:pt x="3902" y="434"/>
                  <a:pt x="3902" y="434"/>
                </a:cubicBezTo>
                <a:cubicBezTo>
                  <a:pt x="3862" y="430"/>
                  <a:pt x="3858" y="430"/>
                  <a:pt x="3858" y="342"/>
                </a:cubicBezTo>
                <a:cubicBezTo>
                  <a:pt x="3858" y="262"/>
                  <a:pt x="3858" y="262"/>
                  <a:pt x="3858" y="262"/>
                </a:cubicBezTo>
                <a:cubicBezTo>
                  <a:pt x="3858" y="234"/>
                  <a:pt x="3894" y="204"/>
                  <a:pt x="3932" y="204"/>
                </a:cubicBezTo>
                <a:cubicBezTo>
                  <a:pt x="3974" y="204"/>
                  <a:pt x="3990" y="226"/>
                  <a:pt x="3990" y="282"/>
                </a:cubicBezTo>
                <a:cubicBezTo>
                  <a:pt x="3990" y="338"/>
                  <a:pt x="3990" y="338"/>
                  <a:pt x="3990" y="338"/>
                </a:cubicBezTo>
                <a:cubicBezTo>
                  <a:pt x="3990" y="428"/>
                  <a:pt x="3988" y="432"/>
                  <a:pt x="3950" y="436"/>
                </a:cubicBezTo>
                <a:cubicBezTo>
                  <a:pt x="3950" y="448"/>
                  <a:pt x="3950" y="448"/>
                  <a:pt x="3950" y="448"/>
                </a:cubicBezTo>
                <a:cubicBezTo>
                  <a:pt x="4086" y="448"/>
                  <a:pt x="4086" y="448"/>
                  <a:pt x="4086" y="448"/>
                </a:cubicBezTo>
                <a:cubicBezTo>
                  <a:pt x="4086" y="436"/>
                  <a:pt x="4086" y="436"/>
                  <a:pt x="4086" y="436"/>
                </a:cubicBezTo>
                <a:cubicBezTo>
                  <a:pt x="4040" y="432"/>
                  <a:pt x="4042" y="428"/>
                  <a:pt x="4042" y="342"/>
                </a:cubicBezTo>
                <a:cubicBezTo>
                  <a:pt x="4042" y="264"/>
                  <a:pt x="4042" y="264"/>
                  <a:pt x="4042" y="264"/>
                </a:cubicBezTo>
                <a:cubicBezTo>
                  <a:pt x="4042" y="236"/>
                  <a:pt x="4078" y="206"/>
                  <a:pt x="4118" y="206"/>
                </a:cubicBezTo>
                <a:cubicBezTo>
                  <a:pt x="4152" y="206"/>
                  <a:pt x="4174" y="226"/>
                  <a:pt x="4174" y="284"/>
                </a:cubicBezTo>
                <a:cubicBezTo>
                  <a:pt x="4174" y="346"/>
                  <a:pt x="4174" y="346"/>
                  <a:pt x="4174" y="346"/>
                </a:cubicBezTo>
                <a:cubicBezTo>
                  <a:pt x="4174" y="428"/>
                  <a:pt x="4174" y="432"/>
                  <a:pt x="4134" y="436"/>
                </a:cubicBezTo>
                <a:cubicBezTo>
                  <a:pt x="4134" y="448"/>
                  <a:pt x="4134" y="448"/>
                  <a:pt x="4134" y="448"/>
                </a:cubicBezTo>
                <a:lnTo>
                  <a:pt x="4136" y="448"/>
                </a:lnTo>
                <a:close/>
                <a:moveTo>
                  <a:pt x="4546" y="316"/>
                </a:moveTo>
                <a:cubicBezTo>
                  <a:pt x="4546" y="388"/>
                  <a:pt x="4516" y="432"/>
                  <a:pt x="4460" y="432"/>
                </a:cubicBezTo>
                <a:cubicBezTo>
                  <a:pt x="4424" y="432"/>
                  <a:pt x="4384" y="412"/>
                  <a:pt x="4384" y="384"/>
                </a:cubicBezTo>
                <a:cubicBezTo>
                  <a:pt x="4384" y="248"/>
                  <a:pt x="4384" y="248"/>
                  <a:pt x="4384" y="248"/>
                </a:cubicBezTo>
                <a:cubicBezTo>
                  <a:pt x="4384" y="226"/>
                  <a:pt x="4416" y="202"/>
                  <a:pt x="4454" y="202"/>
                </a:cubicBezTo>
                <a:cubicBezTo>
                  <a:pt x="4510" y="206"/>
                  <a:pt x="4546" y="248"/>
                  <a:pt x="4546" y="316"/>
                </a:cubicBezTo>
                <a:moveTo>
                  <a:pt x="4600" y="310"/>
                </a:moveTo>
                <a:cubicBezTo>
                  <a:pt x="4600" y="230"/>
                  <a:pt x="4548" y="170"/>
                  <a:pt x="4478" y="170"/>
                </a:cubicBezTo>
                <a:cubicBezTo>
                  <a:pt x="4438" y="170"/>
                  <a:pt x="4406" y="188"/>
                  <a:pt x="4384" y="214"/>
                </a:cubicBezTo>
                <a:cubicBezTo>
                  <a:pt x="4384" y="174"/>
                  <a:pt x="4384" y="174"/>
                  <a:pt x="4384" y="174"/>
                </a:cubicBezTo>
                <a:cubicBezTo>
                  <a:pt x="4284" y="174"/>
                  <a:pt x="4284" y="174"/>
                  <a:pt x="4284" y="174"/>
                </a:cubicBezTo>
                <a:cubicBezTo>
                  <a:pt x="4284" y="186"/>
                  <a:pt x="4284" y="186"/>
                  <a:pt x="4284" y="186"/>
                </a:cubicBezTo>
                <a:cubicBezTo>
                  <a:pt x="4326" y="188"/>
                  <a:pt x="4332" y="190"/>
                  <a:pt x="4332" y="280"/>
                </a:cubicBezTo>
                <a:cubicBezTo>
                  <a:pt x="4332" y="466"/>
                  <a:pt x="4332" y="466"/>
                  <a:pt x="4332" y="466"/>
                </a:cubicBezTo>
                <a:cubicBezTo>
                  <a:pt x="4332" y="564"/>
                  <a:pt x="4334" y="570"/>
                  <a:pt x="4286" y="574"/>
                </a:cubicBezTo>
                <a:cubicBezTo>
                  <a:pt x="4286" y="588"/>
                  <a:pt x="4286" y="588"/>
                  <a:pt x="4286" y="588"/>
                </a:cubicBezTo>
                <a:cubicBezTo>
                  <a:pt x="4432" y="588"/>
                  <a:pt x="4432" y="588"/>
                  <a:pt x="4432" y="588"/>
                </a:cubicBezTo>
                <a:cubicBezTo>
                  <a:pt x="4432" y="574"/>
                  <a:pt x="4432" y="574"/>
                  <a:pt x="4432" y="574"/>
                </a:cubicBezTo>
                <a:cubicBezTo>
                  <a:pt x="4380" y="572"/>
                  <a:pt x="4384" y="564"/>
                  <a:pt x="4384" y="462"/>
                </a:cubicBezTo>
                <a:cubicBezTo>
                  <a:pt x="4384" y="424"/>
                  <a:pt x="4384" y="424"/>
                  <a:pt x="4384" y="424"/>
                </a:cubicBezTo>
                <a:cubicBezTo>
                  <a:pt x="4404" y="444"/>
                  <a:pt x="4436" y="454"/>
                  <a:pt x="4466" y="454"/>
                </a:cubicBezTo>
                <a:cubicBezTo>
                  <a:pt x="4548" y="454"/>
                  <a:pt x="4600" y="392"/>
                  <a:pt x="4600" y="310"/>
                </a:cubicBezTo>
                <a:moveTo>
                  <a:pt x="4792" y="382"/>
                </a:moveTo>
                <a:cubicBezTo>
                  <a:pt x="4792" y="404"/>
                  <a:pt x="4762" y="424"/>
                  <a:pt x="4736" y="424"/>
                </a:cubicBezTo>
                <a:cubicBezTo>
                  <a:pt x="4712" y="424"/>
                  <a:pt x="4694" y="410"/>
                  <a:pt x="4694" y="378"/>
                </a:cubicBezTo>
                <a:cubicBezTo>
                  <a:pt x="4694" y="322"/>
                  <a:pt x="4752" y="328"/>
                  <a:pt x="4792" y="306"/>
                </a:cubicBezTo>
                <a:cubicBezTo>
                  <a:pt x="4792" y="382"/>
                  <a:pt x="4792" y="382"/>
                  <a:pt x="4792" y="382"/>
                </a:cubicBezTo>
                <a:close/>
                <a:moveTo>
                  <a:pt x="5240" y="434"/>
                </a:moveTo>
                <a:cubicBezTo>
                  <a:pt x="5192" y="432"/>
                  <a:pt x="5192" y="430"/>
                  <a:pt x="5192" y="340"/>
                </a:cubicBezTo>
                <a:cubicBezTo>
                  <a:pt x="5192" y="278"/>
                  <a:pt x="5192" y="278"/>
                  <a:pt x="5192" y="278"/>
                </a:cubicBezTo>
                <a:cubicBezTo>
                  <a:pt x="5192" y="196"/>
                  <a:pt x="5146" y="170"/>
                  <a:pt x="5104" y="170"/>
                </a:cubicBezTo>
                <a:cubicBezTo>
                  <a:pt x="5068" y="170"/>
                  <a:pt x="5032" y="186"/>
                  <a:pt x="5004" y="222"/>
                </a:cubicBezTo>
                <a:cubicBezTo>
                  <a:pt x="5004" y="174"/>
                  <a:pt x="5004" y="174"/>
                  <a:pt x="5004" y="174"/>
                </a:cubicBezTo>
                <a:cubicBezTo>
                  <a:pt x="4902" y="174"/>
                  <a:pt x="4902" y="174"/>
                  <a:pt x="4902" y="174"/>
                </a:cubicBezTo>
                <a:cubicBezTo>
                  <a:pt x="4902" y="186"/>
                  <a:pt x="4902" y="186"/>
                  <a:pt x="4902" y="186"/>
                </a:cubicBezTo>
                <a:cubicBezTo>
                  <a:pt x="4946" y="188"/>
                  <a:pt x="4952" y="190"/>
                  <a:pt x="4952" y="266"/>
                </a:cubicBezTo>
                <a:cubicBezTo>
                  <a:pt x="4952" y="334"/>
                  <a:pt x="4952" y="334"/>
                  <a:pt x="4952" y="334"/>
                </a:cubicBezTo>
                <a:cubicBezTo>
                  <a:pt x="4952" y="430"/>
                  <a:pt x="4952" y="432"/>
                  <a:pt x="4904" y="434"/>
                </a:cubicBezTo>
                <a:cubicBezTo>
                  <a:pt x="4892" y="434"/>
                  <a:pt x="4892" y="434"/>
                  <a:pt x="4892" y="434"/>
                </a:cubicBezTo>
                <a:cubicBezTo>
                  <a:pt x="4854" y="434"/>
                  <a:pt x="4850" y="422"/>
                  <a:pt x="4850" y="366"/>
                </a:cubicBezTo>
                <a:cubicBezTo>
                  <a:pt x="4850" y="274"/>
                  <a:pt x="4850" y="274"/>
                  <a:pt x="4850" y="274"/>
                </a:cubicBezTo>
                <a:cubicBezTo>
                  <a:pt x="4850" y="256"/>
                  <a:pt x="4848" y="240"/>
                  <a:pt x="4844" y="228"/>
                </a:cubicBezTo>
                <a:cubicBezTo>
                  <a:pt x="4830" y="186"/>
                  <a:pt x="4796" y="170"/>
                  <a:pt x="4748" y="170"/>
                </a:cubicBezTo>
                <a:cubicBezTo>
                  <a:pt x="4718" y="170"/>
                  <a:pt x="4674" y="180"/>
                  <a:pt x="4650" y="202"/>
                </a:cubicBezTo>
                <a:cubicBezTo>
                  <a:pt x="4652" y="214"/>
                  <a:pt x="4664" y="240"/>
                  <a:pt x="4670" y="248"/>
                </a:cubicBezTo>
                <a:cubicBezTo>
                  <a:pt x="4676" y="246"/>
                  <a:pt x="4676" y="246"/>
                  <a:pt x="4676" y="246"/>
                </a:cubicBezTo>
                <a:cubicBezTo>
                  <a:pt x="4688" y="216"/>
                  <a:pt x="4708" y="194"/>
                  <a:pt x="4742" y="194"/>
                </a:cubicBezTo>
                <a:cubicBezTo>
                  <a:pt x="4778" y="194"/>
                  <a:pt x="4794" y="220"/>
                  <a:pt x="4794" y="250"/>
                </a:cubicBezTo>
                <a:cubicBezTo>
                  <a:pt x="4794" y="282"/>
                  <a:pt x="4794" y="282"/>
                  <a:pt x="4794" y="282"/>
                </a:cubicBezTo>
                <a:cubicBezTo>
                  <a:pt x="4794" y="302"/>
                  <a:pt x="4702" y="306"/>
                  <a:pt x="4664" y="338"/>
                </a:cubicBezTo>
                <a:cubicBezTo>
                  <a:pt x="4652" y="350"/>
                  <a:pt x="4642" y="364"/>
                  <a:pt x="4642" y="384"/>
                </a:cubicBezTo>
                <a:cubicBezTo>
                  <a:pt x="4642" y="426"/>
                  <a:pt x="4672" y="456"/>
                  <a:pt x="4716" y="456"/>
                </a:cubicBezTo>
                <a:cubicBezTo>
                  <a:pt x="4744" y="456"/>
                  <a:pt x="4768" y="446"/>
                  <a:pt x="4794" y="418"/>
                </a:cubicBezTo>
                <a:cubicBezTo>
                  <a:pt x="4798" y="438"/>
                  <a:pt x="4814" y="448"/>
                  <a:pt x="4842" y="448"/>
                </a:cubicBezTo>
                <a:cubicBezTo>
                  <a:pt x="4906" y="448"/>
                  <a:pt x="4906" y="448"/>
                  <a:pt x="4906" y="448"/>
                </a:cubicBezTo>
                <a:cubicBezTo>
                  <a:pt x="4906" y="448"/>
                  <a:pt x="4906" y="448"/>
                  <a:pt x="4906" y="448"/>
                </a:cubicBezTo>
                <a:cubicBezTo>
                  <a:pt x="5048" y="448"/>
                  <a:pt x="5048" y="448"/>
                  <a:pt x="5048" y="448"/>
                </a:cubicBezTo>
                <a:cubicBezTo>
                  <a:pt x="5048" y="436"/>
                  <a:pt x="5048" y="436"/>
                  <a:pt x="5048" y="436"/>
                </a:cubicBezTo>
                <a:cubicBezTo>
                  <a:pt x="5006" y="432"/>
                  <a:pt x="5004" y="434"/>
                  <a:pt x="5004" y="338"/>
                </a:cubicBezTo>
                <a:cubicBezTo>
                  <a:pt x="5004" y="262"/>
                  <a:pt x="5004" y="262"/>
                  <a:pt x="5004" y="262"/>
                </a:cubicBezTo>
                <a:cubicBezTo>
                  <a:pt x="5004" y="236"/>
                  <a:pt x="5038" y="206"/>
                  <a:pt x="5080" y="206"/>
                </a:cubicBezTo>
                <a:cubicBezTo>
                  <a:pt x="5114" y="206"/>
                  <a:pt x="5140" y="220"/>
                  <a:pt x="5140" y="286"/>
                </a:cubicBezTo>
                <a:cubicBezTo>
                  <a:pt x="5140" y="340"/>
                  <a:pt x="5140" y="340"/>
                  <a:pt x="5140" y="340"/>
                </a:cubicBezTo>
                <a:cubicBezTo>
                  <a:pt x="5140" y="432"/>
                  <a:pt x="5136" y="432"/>
                  <a:pt x="5098" y="434"/>
                </a:cubicBezTo>
                <a:cubicBezTo>
                  <a:pt x="5098" y="446"/>
                  <a:pt x="5098" y="446"/>
                  <a:pt x="5098" y="446"/>
                </a:cubicBezTo>
                <a:cubicBezTo>
                  <a:pt x="5240" y="446"/>
                  <a:pt x="5240" y="446"/>
                  <a:pt x="5240" y="446"/>
                </a:cubicBezTo>
                <a:lnTo>
                  <a:pt x="5240" y="434"/>
                </a:lnTo>
                <a:close/>
                <a:moveTo>
                  <a:pt x="5516" y="192"/>
                </a:moveTo>
                <a:cubicBezTo>
                  <a:pt x="5516" y="180"/>
                  <a:pt x="5516" y="180"/>
                  <a:pt x="5516" y="180"/>
                </a:cubicBezTo>
                <a:cubicBezTo>
                  <a:pt x="5418" y="180"/>
                  <a:pt x="5418" y="180"/>
                  <a:pt x="5418" y="180"/>
                </a:cubicBezTo>
                <a:cubicBezTo>
                  <a:pt x="5418" y="192"/>
                  <a:pt x="5418" y="192"/>
                  <a:pt x="5418" y="192"/>
                </a:cubicBezTo>
                <a:cubicBezTo>
                  <a:pt x="5442" y="194"/>
                  <a:pt x="5454" y="206"/>
                  <a:pt x="5446" y="234"/>
                </a:cubicBezTo>
                <a:cubicBezTo>
                  <a:pt x="5394" y="390"/>
                  <a:pt x="5394" y="390"/>
                  <a:pt x="5394" y="390"/>
                </a:cubicBezTo>
                <a:cubicBezTo>
                  <a:pt x="5342" y="270"/>
                  <a:pt x="5342" y="270"/>
                  <a:pt x="5342" y="270"/>
                </a:cubicBezTo>
                <a:cubicBezTo>
                  <a:pt x="5328" y="238"/>
                  <a:pt x="5322" y="224"/>
                  <a:pt x="5322" y="212"/>
                </a:cubicBezTo>
                <a:cubicBezTo>
                  <a:pt x="5322" y="202"/>
                  <a:pt x="5328" y="196"/>
                  <a:pt x="5348" y="192"/>
                </a:cubicBezTo>
                <a:cubicBezTo>
                  <a:pt x="5348" y="180"/>
                  <a:pt x="5348" y="180"/>
                  <a:pt x="5348" y="180"/>
                </a:cubicBezTo>
                <a:cubicBezTo>
                  <a:pt x="5220" y="180"/>
                  <a:pt x="5220" y="180"/>
                  <a:pt x="5220" y="180"/>
                </a:cubicBezTo>
                <a:cubicBezTo>
                  <a:pt x="5220" y="192"/>
                  <a:pt x="5220" y="192"/>
                  <a:pt x="5220" y="192"/>
                </a:cubicBezTo>
                <a:cubicBezTo>
                  <a:pt x="5252" y="194"/>
                  <a:pt x="5254" y="198"/>
                  <a:pt x="5296" y="292"/>
                </a:cubicBezTo>
                <a:cubicBezTo>
                  <a:pt x="5368" y="450"/>
                  <a:pt x="5368" y="450"/>
                  <a:pt x="5368" y="450"/>
                </a:cubicBezTo>
                <a:cubicBezTo>
                  <a:pt x="5344" y="512"/>
                  <a:pt x="5306" y="546"/>
                  <a:pt x="5228" y="564"/>
                </a:cubicBezTo>
                <a:cubicBezTo>
                  <a:pt x="5232" y="576"/>
                  <a:pt x="5246" y="600"/>
                  <a:pt x="5254" y="606"/>
                </a:cubicBezTo>
                <a:cubicBezTo>
                  <a:pt x="5356" y="564"/>
                  <a:pt x="5376" y="498"/>
                  <a:pt x="5412" y="396"/>
                </a:cubicBezTo>
                <a:cubicBezTo>
                  <a:pt x="5466" y="242"/>
                  <a:pt x="5466" y="242"/>
                  <a:pt x="5466" y="242"/>
                </a:cubicBezTo>
                <a:cubicBezTo>
                  <a:pt x="5478" y="206"/>
                  <a:pt x="5498" y="192"/>
                  <a:pt x="5516" y="192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x-non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US" sz="1600" baseline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7" name="Disclaimer-English (United States)" hidden="1"/>
          <p:cNvSpPr>
            <a:spLocks noChangeArrowheads="1"/>
          </p:cNvSpPr>
          <p:nvPr/>
        </p:nvSpPr>
        <p:spPr bwMode="black">
          <a:xfrm>
            <a:off x="3024489" y="6287785"/>
            <a:ext cx="4726147" cy="369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defTabSz="804863" eaLnBrk="0" hangingPunct="0"/>
            <a:r>
              <a:rPr lang="en-US" sz="800" baseline="0" dirty="0" smtClean="0">
                <a:solidFill>
                  <a:srgbClr val="FFFFFF"/>
                </a:solidFill>
                <a:latin typeface="+mn-lt"/>
              </a:rPr>
              <a:t>CONFIDENTIAL AND PROPRIETARY</a:t>
            </a:r>
          </a:p>
          <a:p>
            <a:pPr defTabSz="804863" eaLnBrk="0" hangingPunct="0"/>
            <a:r>
              <a:rPr lang="en-US" sz="800" baseline="0" dirty="0" smtClean="0">
                <a:solidFill>
                  <a:srgbClr val="FFFFFF"/>
                </a:solidFill>
                <a:latin typeface="+mn-lt"/>
              </a:rPr>
              <a:t>Any use of this material without specific permission of McKinsey &amp; Company is strictly prohibited</a:t>
            </a:r>
            <a:endParaRPr lang="en-US" sz="800" baseline="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47824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4294967295" orient="horz" pos="2117">
          <p15:clr>
            <a:srgbClr val="FBAE40"/>
          </p15:clr>
        </p15:guide>
        <p15:guide id="4294967295" pos="1888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6414951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0" name="think-cell Slide" r:id="rId5" imgW="530" imgH="528" progId="TCLayout.ActiveDocument.1">
                  <p:embed/>
                </p:oleObj>
              </mc:Choice>
              <mc:Fallback>
                <p:oleObj name="think-cell Slide" r:id="rId5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lide Number"/>
          <p:cNvSpPr txBox="1">
            <a:spLocks/>
          </p:cNvSpPr>
          <p:nvPr/>
        </p:nvSpPr>
        <p:spPr bwMode="auto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fld id="{42C328C1-A84F-4A39-A664-DBA00541A8C6}" type="slidenum">
              <a:rPr lang="en-US" sz="800" baseline="0" smtClean="0">
                <a:solidFill>
                  <a:srgbClr val="808080"/>
                </a:solidFill>
                <a:latin typeface="+mn-lt"/>
              </a:rPr>
              <a:pPr/>
              <a:t>‹#›</a:t>
            </a:fld>
            <a:endParaRPr lang="en-US" sz="800" baseline="0" dirty="0">
              <a:solidFill>
                <a:srgbClr val="808080"/>
              </a:solidFill>
              <a:latin typeface="+mn-lt"/>
            </a:endParaRPr>
          </a:p>
        </p:txBody>
      </p:sp>
      <p:sp>
        <p:nvSpPr>
          <p:cNvPr id="9" name="SlideLogoText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272622" y="6508273"/>
            <a:ext cx="1013098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895350"/>
            <a:r>
              <a:rPr lang="en-US" sz="800" baseline="0" dirty="0" smtClean="0">
                <a:solidFill>
                  <a:srgbClr val="808080"/>
                </a:solidFill>
                <a:latin typeface="+mn-lt"/>
              </a:rPr>
              <a:t>McKinsey &amp; Company</a:t>
            </a:r>
            <a:endParaRPr lang="en-US" sz="800" baseline="0" dirty="0">
              <a:solidFill>
                <a:srgbClr val="808080"/>
              </a:solidFill>
              <a:latin typeface="+mn-lt"/>
            </a:endParaRPr>
          </a:p>
        </p:txBody>
      </p:sp>
      <p:sp>
        <p:nvSpPr>
          <p:cNvPr id="5" name="doc id" hidden="1"/>
          <p:cNvSpPr txBox="1">
            <a:spLocks noChangeArrowheads="1"/>
          </p:cNvSpPr>
          <p:nvPr/>
        </p:nvSpPr>
        <p:spPr bwMode="white">
          <a:xfrm>
            <a:off x="10806443" y="36514"/>
            <a:ext cx="846325" cy="11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en-US" sz="800" baseline="0" dirty="0" smtClean="0">
              <a:solidFill>
                <a:schemeClr val="accent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15129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6839575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4" name="think-cell Slide" r:id="rId5" imgW="530" imgH="528" progId="TCLayout.ActiveDocument.1">
                  <p:embed/>
                </p:oleObj>
              </mc:Choice>
              <mc:Fallback>
                <p:oleObj name="think-cell Slide" r:id="rId5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x-none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Slide Number"/>
          <p:cNvSpPr txBox="1">
            <a:spLocks/>
          </p:cNvSpPr>
          <p:nvPr/>
        </p:nvSpPr>
        <p:spPr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fld id="{42C328C1-A84F-4A39-A664-DBA00541A8C6}" type="slidenum">
              <a:rPr lang="en-US" sz="800" baseline="0" smtClean="0">
                <a:solidFill>
                  <a:srgbClr val="FFFFFF"/>
                </a:solidFill>
                <a:latin typeface="+mn-lt"/>
              </a:rPr>
              <a:pPr/>
              <a:t>‹#›</a:t>
            </a:fld>
            <a:endParaRPr lang="en-US" sz="800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6" name="SlideLogoText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272622" y="6508273"/>
            <a:ext cx="1013098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895350"/>
            <a:r>
              <a:rPr lang="en-US" sz="800" baseline="0" dirty="0" smtClean="0">
                <a:solidFill>
                  <a:srgbClr val="FFFFFF"/>
                </a:solidFill>
                <a:latin typeface="+mn-lt"/>
              </a:rPr>
              <a:t>McKinsey &amp; Company</a:t>
            </a:r>
            <a:endParaRPr lang="en-US" sz="800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5" name="doc id" hidden="1"/>
          <p:cNvSpPr txBox="1">
            <a:spLocks noChangeArrowheads="1"/>
          </p:cNvSpPr>
          <p:nvPr/>
        </p:nvSpPr>
        <p:spPr bwMode="white">
          <a:xfrm>
            <a:off x="10806443" y="36514"/>
            <a:ext cx="846325" cy="11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en-US" sz="800" baseline="0" dirty="0" smtClean="0">
              <a:solidFill>
                <a:schemeClr val="accent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8805736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4294967295" pos="5304">
          <p15:clr>
            <a:srgbClr val="000000"/>
          </p15:clr>
        </p15:guide>
        <p15:guide id="4294967295" orient="horz" pos="570">
          <p15:clr>
            <a:srgbClr val="000000"/>
          </p15:clr>
        </p15:guide>
        <p15:guide id="4294967295" orient="horz" pos="3912">
          <p15:clr>
            <a:srgbClr val="000000"/>
          </p15:clr>
        </p15:guide>
        <p15:guide id="4294967295" pos="96">
          <p15:clr>
            <a:srgbClr val="00000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2349696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78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7998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"/>
            <a:ext cx="11949113" cy="6721079"/>
          </a:xfrm>
          <a:prstGeom prst="rect">
            <a:avLst/>
          </a:prstGeom>
        </p:spPr>
      </p:pic>
      <p:pic>
        <p:nvPicPr>
          <p:cNvPr id="9" name="CustomTitle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0"/>
            <a:ext cx="11949114" cy="6721478"/>
          </a:xfrm>
          <a:prstGeom prst="rect">
            <a:avLst/>
          </a:prstGeom>
        </p:spPr>
      </p:pic>
      <p:sp>
        <p:nvSpPr>
          <p:cNvPr id="28" name="TitleRectangle"/>
          <p:cNvSpPr txBox="1">
            <a:spLocks/>
          </p:cNvSpPr>
          <p:nvPr/>
        </p:nvSpPr>
        <p:spPr>
          <a:xfrm>
            <a:off x="2779307" y="0"/>
            <a:ext cx="9167689" cy="3575976"/>
          </a:xfrm>
          <a:prstGeom prst="rect">
            <a:avLst/>
          </a:prstGeom>
          <a:solidFill>
            <a:srgbClr val="002960">
              <a:alpha val="92000"/>
            </a:srgbClr>
          </a:solidFill>
        </p:spPr>
        <p:txBody>
          <a:bodyPr vert="horz" wrap="square" lIns="216000" tIns="1440000" rIns="216000" bIns="108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0"/>
              </a:spcAft>
              <a:buFont typeface="Arial" pitchFamily="34" charset="0"/>
              <a:buNone/>
              <a:defRPr lang="x-none" sz="3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Wingdings" charset="2"/>
              <a:buNone/>
              <a:defRPr lang="x-none"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Lucida Grande"/>
              <a:buChar char="–"/>
              <a:defRPr lang="x-none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x-none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x-none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x-non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x-non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x-non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x-non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 lang="x-none"/>
            </a:pPr>
            <a:r>
              <a:rPr lang="en-US" sz="3200" baseline="0" dirty="0" smtClean="0">
                <a:solidFill>
                  <a:srgbClr val="00ADEF"/>
                </a:solidFill>
                <a:latin typeface="+mn-lt"/>
              </a:rPr>
              <a:t>
              </a:t>
            </a:r>
            <a:br>
              <a:rPr lang="en-US" sz="3200" baseline="0" dirty="0" smtClean="0">
                <a:solidFill>
                  <a:srgbClr val="00ADEF"/>
                </a:solidFill>
                <a:latin typeface="+mn-lt"/>
              </a:rPr>
            </a:br>
            <a:endParaRPr lang="en-US" sz="3200" baseline="0" dirty="0" smtClean="0">
              <a:solidFill>
                <a:srgbClr val="00ADEF"/>
              </a:solidFill>
              <a:latin typeface="+mn-lt"/>
            </a:endParaRPr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74228901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6"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Working Draft Text" hidden="1"/>
          <p:cNvSpPr txBox="1">
            <a:spLocks noChangeArrowheads="1"/>
          </p:cNvSpPr>
          <p:nvPr/>
        </p:nvSpPr>
        <p:spPr bwMode="black">
          <a:xfrm>
            <a:off x="7990646" y="6287539"/>
            <a:ext cx="3720165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800" b="1" baseline="0" dirty="0" smtClean="0">
                <a:solidFill>
                  <a:srgbClr val="FFFFFF"/>
                </a:solidFill>
                <a:latin typeface="+mn-lt"/>
              </a:rPr>
              <a:t>WORKING DRAFT</a:t>
            </a:r>
          </a:p>
        </p:txBody>
      </p:sp>
      <p:sp>
        <p:nvSpPr>
          <p:cNvPr id="6" name="Working Draft" hidden="1"/>
          <p:cNvSpPr txBox="1">
            <a:spLocks noChangeArrowheads="1"/>
          </p:cNvSpPr>
          <p:nvPr/>
        </p:nvSpPr>
        <p:spPr bwMode="black">
          <a:xfrm>
            <a:off x="7990645" y="6410649"/>
            <a:ext cx="3958467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800" baseline="0" smtClean="0">
                <a:solidFill>
                  <a:srgbClr val="FFFFFF"/>
                </a:solidFill>
                <a:latin typeface="+mn-lt"/>
              </a:rPr>
              <a:t>Last Modified 11/7/2017 10:19 AM W. Europe Standard Time</a:t>
            </a:r>
            <a:endParaRPr lang="en-US" sz="800" baseline="0" dirty="0" smtClean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/>
        </p:nvSpPr>
        <p:spPr bwMode="black">
          <a:xfrm>
            <a:off x="7990646" y="6533760"/>
            <a:ext cx="3720165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800" baseline="0" smtClean="0">
                <a:solidFill>
                  <a:srgbClr val="FFFFFF"/>
                </a:solidFill>
                <a:latin typeface="+mn-lt"/>
              </a:rPr>
              <a:t>Printed 9/6/2017 4:09 PM W. Europe Standard Time</a:t>
            </a:r>
            <a:endParaRPr lang="en-US" sz="800" baseline="0" dirty="0" smtClean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314" name="Title"/>
          <p:cNvSpPr>
            <a:spLocks noGrp="1" noChangeArrowheads="1"/>
          </p:cNvSpPr>
          <p:nvPr>
            <p:ph type="ctrTitle"/>
          </p:nvPr>
        </p:nvSpPr>
        <p:spPr>
          <a:xfrm>
            <a:off x="3024489" y="1434420"/>
            <a:ext cx="8309252" cy="492443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x-none" sz="3200" b="0" baseline="0">
                <a:solidFill>
                  <a:schemeClr val="accent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 smtClean="0"/>
              <a:t>Click to edit Master title style</a:t>
            </a:r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>
          <a:xfrm>
            <a:off x="3024489" y="2819401"/>
            <a:ext cx="8309252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x-none" sz="1400" cap="all" baseline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 smtClean="0"/>
              <a:t>Click to edit Master subtitle style</a:t>
            </a:r>
          </a:p>
        </p:txBody>
      </p:sp>
      <p:sp>
        <p:nvSpPr>
          <p:cNvPr id="57" name="Document type" hidden="1"/>
          <p:cNvSpPr txBox="1">
            <a:spLocks noChangeArrowheads="1"/>
          </p:cNvSpPr>
          <p:nvPr/>
        </p:nvSpPr>
        <p:spPr bwMode="gray">
          <a:xfrm>
            <a:off x="3024489" y="3227411"/>
            <a:ext cx="8309252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1400" baseline="0" dirty="0" smtClean="0">
                <a:solidFill>
                  <a:schemeClr val="bg1"/>
                </a:solidFill>
                <a:latin typeface="+mn-lt"/>
              </a:rPr>
              <a:t>Document type | Date</a:t>
            </a:r>
          </a:p>
        </p:txBody>
      </p:sp>
      <p:sp>
        <p:nvSpPr>
          <p:cNvPr id="5" name="doc id" hidden="1"/>
          <p:cNvSpPr txBox="1">
            <a:spLocks noChangeArrowheads="1"/>
          </p:cNvSpPr>
          <p:nvPr/>
        </p:nvSpPr>
        <p:spPr bwMode="white">
          <a:xfrm>
            <a:off x="11259050" y="36514"/>
            <a:ext cx="393717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en-US" sz="800" baseline="0" dirty="0" smtClean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3" name="LogoImage"/>
          <p:cNvSpPr>
            <a:spLocks noEditPoints="1"/>
          </p:cNvSpPr>
          <p:nvPr/>
        </p:nvSpPr>
        <p:spPr bwMode="white">
          <a:xfrm>
            <a:off x="3025598" y="182926"/>
            <a:ext cx="2902766" cy="238073"/>
          </a:xfrm>
          <a:custGeom>
            <a:avLst/>
            <a:gdLst>
              <a:gd name="T0" fmla="*/ 504 w 5516"/>
              <a:gd name="T1" fmla="*/ 26 h 606"/>
              <a:gd name="T2" fmla="*/ 18 w 5516"/>
              <a:gd name="T3" fmla="*/ 22 h 606"/>
              <a:gd name="T4" fmla="*/ 140 w 5516"/>
              <a:gd name="T5" fmla="*/ 436 h 606"/>
              <a:gd name="T6" fmla="*/ 408 w 5516"/>
              <a:gd name="T7" fmla="*/ 372 h 606"/>
              <a:gd name="T8" fmla="*/ 696 w 5516"/>
              <a:gd name="T9" fmla="*/ 422 h 606"/>
              <a:gd name="T10" fmla="*/ 768 w 5516"/>
              <a:gd name="T11" fmla="*/ 196 h 606"/>
              <a:gd name="T12" fmla="*/ 1272 w 5516"/>
              <a:gd name="T13" fmla="*/ 26 h 606"/>
              <a:gd name="T14" fmla="*/ 1302 w 5516"/>
              <a:gd name="T15" fmla="*/ 338 h 606"/>
              <a:gd name="T16" fmla="*/ 1202 w 5516"/>
              <a:gd name="T17" fmla="*/ 436 h 606"/>
              <a:gd name="T18" fmla="*/ 1030 w 5516"/>
              <a:gd name="T19" fmla="*/ 10 h 606"/>
              <a:gd name="T20" fmla="*/ 960 w 5516"/>
              <a:gd name="T21" fmla="*/ 22 h 606"/>
              <a:gd name="T22" fmla="*/ 804 w 5516"/>
              <a:gd name="T23" fmla="*/ 434 h 606"/>
              <a:gd name="T24" fmla="*/ 930 w 5516"/>
              <a:gd name="T25" fmla="*/ 246 h 606"/>
              <a:gd name="T26" fmla="*/ 1658 w 5516"/>
              <a:gd name="T27" fmla="*/ 342 h 606"/>
              <a:gd name="T28" fmla="*/ 1368 w 5516"/>
              <a:gd name="T29" fmla="*/ 188 h 606"/>
              <a:gd name="T30" fmla="*/ 1514 w 5516"/>
              <a:gd name="T31" fmla="*/ 436 h 606"/>
              <a:gd name="T32" fmla="*/ 1564 w 5516"/>
              <a:gd name="T33" fmla="*/ 434 h 606"/>
              <a:gd name="T34" fmla="*/ 1904 w 5516"/>
              <a:gd name="T35" fmla="*/ 184 h 606"/>
              <a:gd name="T36" fmla="*/ 1728 w 5516"/>
              <a:gd name="T37" fmla="*/ 366 h 606"/>
              <a:gd name="T38" fmla="*/ 2102 w 5516"/>
              <a:gd name="T39" fmla="*/ 192 h 606"/>
              <a:gd name="T40" fmla="*/ 1982 w 5516"/>
              <a:gd name="T41" fmla="*/ 320 h 606"/>
              <a:gd name="T42" fmla="*/ 2478 w 5516"/>
              <a:gd name="T43" fmla="*/ 242 h 606"/>
              <a:gd name="T44" fmla="*/ 2406 w 5516"/>
              <a:gd name="T45" fmla="*/ 390 h 606"/>
              <a:gd name="T46" fmla="*/ 2234 w 5516"/>
              <a:gd name="T47" fmla="*/ 192 h 606"/>
              <a:gd name="T48" fmla="*/ 2478 w 5516"/>
              <a:gd name="T49" fmla="*/ 242 h 606"/>
              <a:gd name="T50" fmla="*/ 2928 w 5516"/>
              <a:gd name="T51" fmla="*/ 448 h 606"/>
              <a:gd name="T52" fmla="*/ 2958 w 5516"/>
              <a:gd name="T53" fmla="*/ 230 h 606"/>
              <a:gd name="T54" fmla="*/ 2716 w 5516"/>
              <a:gd name="T55" fmla="*/ 54 h 606"/>
              <a:gd name="T56" fmla="*/ 2714 w 5516"/>
              <a:gd name="T57" fmla="*/ 36 h 606"/>
              <a:gd name="T58" fmla="*/ 2928 w 5516"/>
              <a:gd name="T59" fmla="*/ 448 h 606"/>
              <a:gd name="T60" fmla="*/ 3388 w 5516"/>
              <a:gd name="T61" fmla="*/ 4 h 606"/>
              <a:gd name="T62" fmla="*/ 3396 w 5516"/>
              <a:gd name="T63" fmla="*/ 366 h 606"/>
              <a:gd name="T64" fmla="*/ 3580 w 5516"/>
              <a:gd name="T65" fmla="*/ 190 h 606"/>
              <a:gd name="T66" fmla="*/ 3502 w 5516"/>
              <a:gd name="T67" fmla="*/ 432 h 606"/>
              <a:gd name="T68" fmla="*/ 4232 w 5516"/>
              <a:gd name="T69" fmla="*/ 348 h 606"/>
              <a:gd name="T70" fmla="*/ 3858 w 5516"/>
              <a:gd name="T71" fmla="*/ 176 h 606"/>
              <a:gd name="T72" fmla="*/ 3758 w 5516"/>
              <a:gd name="T73" fmla="*/ 446 h 606"/>
              <a:gd name="T74" fmla="*/ 3990 w 5516"/>
              <a:gd name="T75" fmla="*/ 282 h 606"/>
              <a:gd name="T76" fmla="*/ 4042 w 5516"/>
              <a:gd name="T77" fmla="*/ 342 h 606"/>
              <a:gd name="T78" fmla="*/ 4134 w 5516"/>
              <a:gd name="T79" fmla="*/ 448 h 606"/>
              <a:gd name="T80" fmla="*/ 4454 w 5516"/>
              <a:gd name="T81" fmla="*/ 202 h 606"/>
              <a:gd name="T82" fmla="*/ 4284 w 5516"/>
              <a:gd name="T83" fmla="*/ 174 h 606"/>
              <a:gd name="T84" fmla="*/ 4432 w 5516"/>
              <a:gd name="T85" fmla="*/ 588 h 606"/>
              <a:gd name="T86" fmla="*/ 4792 w 5516"/>
              <a:gd name="T87" fmla="*/ 382 h 606"/>
              <a:gd name="T88" fmla="*/ 5192 w 5516"/>
              <a:gd name="T89" fmla="*/ 340 h 606"/>
              <a:gd name="T90" fmla="*/ 4902 w 5516"/>
              <a:gd name="T91" fmla="*/ 186 h 606"/>
              <a:gd name="T92" fmla="*/ 4850 w 5516"/>
              <a:gd name="T93" fmla="*/ 274 h 606"/>
              <a:gd name="T94" fmla="*/ 4742 w 5516"/>
              <a:gd name="T95" fmla="*/ 194 h 606"/>
              <a:gd name="T96" fmla="*/ 4794 w 5516"/>
              <a:gd name="T97" fmla="*/ 418 h 606"/>
              <a:gd name="T98" fmla="*/ 5004 w 5516"/>
              <a:gd name="T99" fmla="*/ 338 h 606"/>
              <a:gd name="T100" fmla="*/ 5098 w 5516"/>
              <a:gd name="T101" fmla="*/ 446 h 606"/>
              <a:gd name="T102" fmla="*/ 5418 w 5516"/>
              <a:gd name="T103" fmla="*/ 192 h 606"/>
              <a:gd name="T104" fmla="*/ 5348 w 5516"/>
              <a:gd name="T105" fmla="*/ 180 h 606"/>
              <a:gd name="T106" fmla="*/ 5254 w 5516"/>
              <a:gd name="T107" fmla="*/ 606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16" h="606">
                <a:moveTo>
                  <a:pt x="366" y="448"/>
                </a:moveTo>
                <a:cubicBezTo>
                  <a:pt x="524" y="448"/>
                  <a:pt x="524" y="448"/>
                  <a:pt x="524" y="448"/>
                </a:cubicBezTo>
                <a:cubicBezTo>
                  <a:pt x="524" y="436"/>
                  <a:pt x="524" y="436"/>
                  <a:pt x="524" y="436"/>
                </a:cubicBezTo>
                <a:cubicBezTo>
                  <a:pt x="486" y="432"/>
                  <a:pt x="470" y="414"/>
                  <a:pt x="468" y="362"/>
                </a:cubicBezTo>
                <a:cubicBezTo>
                  <a:pt x="454" y="86"/>
                  <a:pt x="454" y="86"/>
                  <a:pt x="454" y="86"/>
                </a:cubicBezTo>
                <a:cubicBezTo>
                  <a:pt x="452" y="46"/>
                  <a:pt x="470" y="30"/>
                  <a:pt x="504" y="26"/>
                </a:cubicBezTo>
                <a:cubicBezTo>
                  <a:pt x="504" y="12"/>
                  <a:pt x="504" y="12"/>
                  <a:pt x="504" y="12"/>
                </a:cubicBezTo>
                <a:cubicBezTo>
                  <a:pt x="394" y="12"/>
                  <a:pt x="394" y="12"/>
                  <a:pt x="394" y="12"/>
                </a:cubicBezTo>
                <a:cubicBezTo>
                  <a:pt x="264" y="350"/>
                  <a:pt x="264" y="350"/>
                  <a:pt x="264" y="350"/>
                </a:cubicBezTo>
                <a:cubicBezTo>
                  <a:pt x="132" y="10"/>
                  <a:pt x="132" y="10"/>
                  <a:pt x="132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22"/>
                  <a:pt x="18" y="22"/>
                  <a:pt x="18" y="22"/>
                </a:cubicBezTo>
                <a:cubicBezTo>
                  <a:pt x="40" y="26"/>
                  <a:pt x="74" y="32"/>
                  <a:pt x="72" y="84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4" y="410"/>
                  <a:pt x="38" y="430"/>
                  <a:pt x="0" y="436"/>
                </a:cubicBezTo>
                <a:cubicBezTo>
                  <a:pt x="0" y="448"/>
                  <a:pt x="0" y="448"/>
                  <a:pt x="0" y="448"/>
                </a:cubicBezTo>
                <a:cubicBezTo>
                  <a:pt x="140" y="448"/>
                  <a:pt x="140" y="448"/>
                  <a:pt x="140" y="448"/>
                </a:cubicBezTo>
                <a:cubicBezTo>
                  <a:pt x="140" y="436"/>
                  <a:pt x="140" y="436"/>
                  <a:pt x="140" y="436"/>
                </a:cubicBezTo>
                <a:cubicBezTo>
                  <a:pt x="98" y="428"/>
                  <a:pt x="84" y="414"/>
                  <a:pt x="88" y="356"/>
                </a:cubicBezTo>
                <a:cubicBezTo>
                  <a:pt x="100" y="86"/>
                  <a:pt x="100" y="86"/>
                  <a:pt x="100" y="86"/>
                </a:cubicBezTo>
                <a:cubicBezTo>
                  <a:pt x="240" y="444"/>
                  <a:pt x="240" y="444"/>
                  <a:pt x="240" y="444"/>
                </a:cubicBezTo>
                <a:cubicBezTo>
                  <a:pt x="258" y="444"/>
                  <a:pt x="258" y="444"/>
                  <a:pt x="258" y="444"/>
                </a:cubicBezTo>
                <a:cubicBezTo>
                  <a:pt x="396" y="86"/>
                  <a:pt x="396" y="86"/>
                  <a:pt x="396" y="86"/>
                </a:cubicBezTo>
                <a:cubicBezTo>
                  <a:pt x="408" y="372"/>
                  <a:pt x="408" y="372"/>
                  <a:pt x="408" y="372"/>
                </a:cubicBezTo>
                <a:cubicBezTo>
                  <a:pt x="410" y="416"/>
                  <a:pt x="398" y="430"/>
                  <a:pt x="366" y="434"/>
                </a:cubicBezTo>
                <a:lnTo>
                  <a:pt x="366" y="448"/>
                </a:lnTo>
                <a:close/>
                <a:moveTo>
                  <a:pt x="670" y="456"/>
                </a:moveTo>
                <a:cubicBezTo>
                  <a:pt x="708" y="456"/>
                  <a:pt x="756" y="440"/>
                  <a:pt x="782" y="412"/>
                </a:cubicBezTo>
                <a:cubicBezTo>
                  <a:pt x="776" y="400"/>
                  <a:pt x="776" y="400"/>
                  <a:pt x="776" y="400"/>
                </a:cubicBezTo>
                <a:cubicBezTo>
                  <a:pt x="750" y="416"/>
                  <a:pt x="722" y="422"/>
                  <a:pt x="696" y="422"/>
                </a:cubicBezTo>
                <a:cubicBezTo>
                  <a:pt x="620" y="422"/>
                  <a:pt x="592" y="358"/>
                  <a:pt x="592" y="290"/>
                </a:cubicBezTo>
                <a:cubicBezTo>
                  <a:pt x="592" y="258"/>
                  <a:pt x="600" y="236"/>
                  <a:pt x="614" y="222"/>
                </a:cubicBezTo>
                <a:cubicBezTo>
                  <a:pt x="626" y="210"/>
                  <a:pt x="646" y="204"/>
                  <a:pt x="664" y="204"/>
                </a:cubicBezTo>
                <a:cubicBezTo>
                  <a:pt x="690" y="204"/>
                  <a:pt x="722" y="214"/>
                  <a:pt x="744" y="244"/>
                </a:cubicBezTo>
                <a:cubicBezTo>
                  <a:pt x="750" y="244"/>
                  <a:pt x="750" y="244"/>
                  <a:pt x="750" y="244"/>
                </a:cubicBezTo>
                <a:cubicBezTo>
                  <a:pt x="758" y="234"/>
                  <a:pt x="766" y="212"/>
                  <a:pt x="768" y="196"/>
                </a:cubicBezTo>
                <a:cubicBezTo>
                  <a:pt x="748" y="180"/>
                  <a:pt x="720" y="172"/>
                  <a:pt x="686" y="172"/>
                </a:cubicBezTo>
                <a:cubicBezTo>
                  <a:pt x="604" y="172"/>
                  <a:pt x="544" y="246"/>
                  <a:pt x="544" y="326"/>
                </a:cubicBezTo>
                <a:cubicBezTo>
                  <a:pt x="540" y="390"/>
                  <a:pt x="576" y="456"/>
                  <a:pt x="670" y="456"/>
                </a:cubicBezTo>
                <a:moveTo>
                  <a:pt x="1272" y="98"/>
                </a:moveTo>
                <a:cubicBezTo>
                  <a:pt x="1292" y="98"/>
                  <a:pt x="1308" y="82"/>
                  <a:pt x="1308" y="62"/>
                </a:cubicBezTo>
                <a:cubicBezTo>
                  <a:pt x="1308" y="42"/>
                  <a:pt x="1292" y="26"/>
                  <a:pt x="1272" y="26"/>
                </a:cubicBezTo>
                <a:cubicBezTo>
                  <a:pt x="1252" y="26"/>
                  <a:pt x="1238" y="42"/>
                  <a:pt x="1238" y="62"/>
                </a:cubicBezTo>
                <a:cubicBezTo>
                  <a:pt x="1238" y="82"/>
                  <a:pt x="1252" y="98"/>
                  <a:pt x="1272" y="98"/>
                </a:cubicBezTo>
                <a:moveTo>
                  <a:pt x="1202" y="448"/>
                </a:moveTo>
                <a:cubicBezTo>
                  <a:pt x="1346" y="448"/>
                  <a:pt x="1346" y="448"/>
                  <a:pt x="1346" y="448"/>
                </a:cubicBezTo>
                <a:cubicBezTo>
                  <a:pt x="1346" y="436"/>
                  <a:pt x="1346" y="436"/>
                  <a:pt x="1346" y="436"/>
                </a:cubicBezTo>
                <a:cubicBezTo>
                  <a:pt x="1304" y="432"/>
                  <a:pt x="1302" y="434"/>
                  <a:pt x="1302" y="338"/>
                </a:cubicBezTo>
                <a:cubicBezTo>
                  <a:pt x="1302" y="176"/>
                  <a:pt x="1302" y="176"/>
                  <a:pt x="1302" y="176"/>
                </a:cubicBezTo>
                <a:cubicBezTo>
                  <a:pt x="1200" y="176"/>
                  <a:pt x="1200" y="176"/>
                  <a:pt x="1200" y="176"/>
                </a:cubicBezTo>
                <a:cubicBezTo>
                  <a:pt x="1200" y="188"/>
                  <a:pt x="1200" y="188"/>
                  <a:pt x="1200" y="188"/>
                </a:cubicBezTo>
                <a:cubicBezTo>
                  <a:pt x="1244" y="190"/>
                  <a:pt x="1250" y="192"/>
                  <a:pt x="1250" y="268"/>
                </a:cubicBezTo>
                <a:cubicBezTo>
                  <a:pt x="1250" y="336"/>
                  <a:pt x="1250" y="336"/>
                  <a:pt x="1250" y="336"/>
                </a:cubicBezTo>
                <a:cubicBezTo>
                  <a:pt x="1250" y="432"/>
                  <a:pt x="1248" y="432"/>
                  <a:pt x="1202" y="436"/>
                </a:cubicBezTo>
                <a:cubicBezTo>
                  <a:pt x="1178" y="434"/>
                  <a:pt x="1154" y="426"/>
                  <a:pt x="1076" y="338"/>
                </a:cubicBezTo>
                <a:cubicBezTo>
                  <a:pt x="1046" y="302"/>
                  <a:pt x="996" y="244"/>
                  <a:pt x="968" y="206"/>
                </a:cubicBezTo>
                <a:cubicBezTo>
                  <a:pt x="1062" y="102"/>
                  <a:pt x="1062" y="102"/>
                  <a:pt x="1062" y="102"/>
                </a:cubicBezTo>
                <a:cubicBezTo>
                  <a:pt x="1108" y="52"/>
                  <a:pt x="1132" y="26"/>
                  <a:pt x="1176" y="24"/>
                </a:cubicBezTo>
                <a:cubicBezTo>
                  <a:pt x="1176" y="10"/>
                  <a:pt x="1176" y="10"/>
                  <a:pt x="1176" y="10"/>
                </a:cubicBezTo>
                <a:cubicBezTo>
                  <a:pt x="1030" y="10"/>
                  <a:pt x="1030" y="10"/>
                  <a:pt x="1030" y="10"/>
                </a:cubicBezTo>
                <a:cubicBezTo>
                  <a:pt x="1030" y="22"/>
                  <a:pt x="1030" y="22"/>
                  <a:pt x="1030" y="22"/>
                </a:cubicBezTo>
                <a:cubicBezTo>
                  <a:pt x="1050" y="26"/>
                  <a:pt x="1056" y="32"/>
                  <a:pt x="1056" y="46"/>
                </a:cubicBezTo>
                <a:cubicBezTo>
                  <a:pt x="1056" y="56"/>
                  <a:pt x="1054" y="72"/>
                  <a:pt x="1026" y="102"/>
                </a:cubicBezTo>
                <a:cubicBezTo>
                  <a:pt x="910" y="230"/>
                  <a:pt x="910" y="230"/>
                  <a:pt x="910" y="230"/>
                </a:cubicBezTo>
                <a:cubicBezTo>
                  <a:pt x="910" y="148"/>
                  <a:pt x="910" y="148"/>
                  <a:pt x="910" y="148"/>
                </a:cubicBezTo>
                <a:cubicBezTo>
                  <a:pt x="910" y="36"/>
                  <a:pt x="916" y="28"/>
                  <a:pt x="960" y="22"/>
                </a:cubicBezTo>
                <a:cubicBezTo>
                  <a:pt x="960" y="8"/>
                  <a:pt x="960" y="8"/>
                  <a:pt x="960" y="8"/>
                </a:cubicBezTo>
                <a:cubicBezTo>
                  <a:pt x="804" y="8"/>
                  <a:pt x="804" y="8"/>
                  <a:pt x="804" y="8"/>
                </a:cubicBezTo>
                <a:cubicBezTo>
                  <a:pt x="804" y="22"/>
                  <a:pt x="804" y="22"/>
                  <a:pt x="804" y="22"/>
                </a:cubicBezTo>
                <a:cubicBezTo>
                  <a:pt x="852" y="26"/>
                  <a:pt x="854" y="36"/>
                  <a:pt x="854" y="148"/>
                </a:cubicBezTo>
                <a:cubicBezTo>
                  <a:pt x="854" y="300"/>
                  <a:pt x="854" y="300"/>
                  <a:pt x="854" y="300"/>
                </a:cubicBezTo>
                <a:cubicBezTo>
                  <a:pt x="854" y="422"/>
                  <a:pt x="850" y="430"/>
                  <a:pt x="804" y="434"/>
                </a:cubicBezTo>
                <a:cubicBezTo>
                  <a:pt x="804" y="446"/>
                  <a:pt x="804" y="446"/>
                  <a:pt x="804" y="446"/>
                </a:cubicBezTo>
                <a:cubicBezTo>
                  <a:pt x="960" y="446"/>
                  <a:pt x="960" y="446"/>
                  <a:pt x="960" y="446"/>
                </a:cubicBezTo>
                <a:cubicBezTo>
                  <a:pt x="960" y="434"/>
                  <a:pt x="960" y="434"/>
                  <a:pt x="960" y="434"/>
                </a:cubicBezTo>
                <a:cubicBezTo>
                  <a:pt x="910" y="428"/>
                  <a:pt x="910" y="424"/>
                  <a:pt x="910" y="292"/>
                </a:cubicBezTo>
                <a:cubicBezTo>
                  <a:pt x="910" y="268"/>
                  <a:pt x="910" y="268"/>
                  <a:pt x="910" y="268"/>
                </a:cubicBezTo>
                <a:cubicBezTo>
                  <a:pt x="930" y="246"/>
                  <a:pt x="930" y="246"/>
                  <a:pt x="930" y="246"/>
                </a:cubicBezTo>
                <a:cubicBezTo>
                  <a:pt x="982" y="310"/>
                  <a:pt x="1038" y="380"/>
                  <a:pt x="1098" y="448"/>
                </a:cubicBezTo>
                <a:cubicBezTo>
                  <a:pt x="1202" y="448"/>
                  <a:pt x="1202" y="448"/>
                  <a:pt x="1202" y="448"/>
                </a:cubicBezTo>
                <a:close/>
                <a:moveTo>
                  <a:pt x="1564" y="448"/>
                </a:moveTo>
                <a:cubicBezTo>
                  <a:pt x="1706" y="448"/>
                  <a:pt x="1706" y="448"/>
                  <a:pt x="1706" y="448"/>
                </a:cubicBezTo>
                <a:cubicBezTo>
                  <a:pt x="1706" y="436"/>
                  <a:pt x="1706" y="436"/>
                  <a:pt x="1706" y="436"/>
                </a:cubicBezTo>
                <a:cubicBezTo>
                  <a:pt x="1658" y="434"/>
                  <a:pt x="1658" y="432"/>
                  <a:pt x="1658" y="342"/>
                </a:cubicBezTo>
                <a:cubicBezTo>
                  <a:pt x="1658" y="280"/>
                  <a:pt x="1658" y="280"/>
                  <a:pt x="1658" y="280"/>
                </a:cubicBezTo>
                <a:cubicBezTo>
                  <a:pt x="1658" y="198"/>
                  <a:pt x="1612" y="172"/>
                  <a:pt x="1570" y="172"/>
                </a:cubicBezTo>
                <a:cubicBezTo>
                  <a:pt x="1534" y="172"/>
                  <a:pt x="1498" y="188"/>
                  <a:pt x="1470" y="224"/>
                </a:cubicBezTo>
                <a:cubicBezTo>
                  <a:pt x="1470" y="176"/>
                  <a:pt x="1470" y="176"/>
                  <a:pt x="1470" y="176"/>
                </a:cubicBezTo>
                <a:cubicBezTo>
                  <a:pt x="1368" y="176"/>
                  <a:pt x="1368" y="176"/>
                  <a:pt x="1368" y="176"/>
                </a:cubicBezTo>
                <a:cubicBezTo>
                  <a:pt x="1368" y="188"/>
                  <a:pt x="1368" y="188"/>
                  <a:pt x="1368" y="188"/>
                </a:cubicBezTo>
                <a:cubicBezTo>
                  <a:pt x="1412" y="190"/>
                  <a:pt x="1418" y="192"/>
                  <a:pt x="1418" y="268"/>
                </a:cubicBezTo>
                <a:cubicBezTo>
                  <a:pt x="1418" y="336"/>
                  <a:pt x="1418" y="336"/>
                  <a:pt x="1418" y="336"/>
                </a:cubicBezTo>
                <a:cubicBezTo>
                  <a:pt x="1418" y="434"/>
                  <a:pt x="1418" y="434"/>
                  <a:pt x="1370" y="436"/>
                </a:cubicBezTo>
                <a:cubicBezTo>
                  <a:pt x="1370" y="448"/>
                  <a:pt x="1370" y="448"/>
                  <a:pt x="1370" y="448"/>
                </a:cubicBezTo>
                <a:cubicBezTo>
                  <a:pt x="1514" y="448"/>
                  <a:pt x="1514" y="448"/>
                  <a:pt x="1514" y="448"/>
                </a:cubicBezTo>
                <a:cubicBezTo>
                  <a:pt x="1514" y="436"/>
                  <a:pt x="1514" y="436"/>
                  <a:pt x="1514" y="436"/>
                </a:cubicBezTo>
                <a:cubicBezTo>
                  <a:pt x="1472" y="432"/>
                  <a:pt x="1470" y="434"/>
                  <a:pt x="1470" y="338"/>
                </a:cubicBezTo>
                <a:cubicBezTo>
                  <a:pt x="1470" y="262"/>
                  <a:pt x="1470" y="262"/>
                  <a:pt x="1470" y="262"/>
                </a:cubicBezTo>
                <a:cubicBezTo>
                  <a:pt x="1470" y="236"/>
                  <a:pt x="1504" y="206"/>
                  <a:pt x="1546" y="206"/>
                </a:cubicBezTo>
                <a:cubicBezTo>
                  <a:pt x="1580" y="206"/>
                  <a:pt x="1606" y="220"/>
                  <a:pt x="1606" y="286"/>
                </a:cubicBezTo>
                <a:cubicBezTo>
                  <a:pt x="1606" y="340"/>
                  <a:pt x="1606" y="340"/>
                  <a:pt x="1606" y="340"/>
                </a:cubicBezTo>
                <a:cubicBezTo>
                  <a:pt x="1606" y="432"/>
                  <a:pt x="1602" y="432"/>
                  <a:pt x="1564" y="434"/>
                </a:cubicBezTo>
                <a:lnTo>
                  <a:pt x="1564" y="448"/>
                </a:lnTo>
                <a:close/>
                <a:moveTo>
                  <a:pt x="1776" y="222"/>
                </a:moveTo>
                <a:cubicBezTo>
                  <a:pt x="1776" y="200"/>
                  <a:pt x="1796" y="188"/>
                  <a:pt x="1822" y="188"/>
                </a:cubicBezTo>
                <a:cubicBezTo>
                  <a:pt x="1874" y="188"/>
                  <a:pt x="1896" y="236"/>
                  <a:pt x="1900" y="252"/>
                </a:cubicBezTo>
                <a:cubicBezTo>
                  <a:pt x="1912" y="252"/>
                  <a:pt x="1912" y="252"/>
                  <a:pt x="1912" y="252"/>
                </a:cubicBezTo>
                <a:cubicBezTo>
                  <a:pt x="1912" y="212"/>
                  <a:pt x="1908" y="188"/>
                  <a:pt x="1904" y="184"/>
                </a:cubicBezTo>
                <a:cubicBezTo>
                  <a:pt x="1900" y="180"/>
                  <a:pt x="1862" y="170"/>
                  <a:pt x="1824" y="170"/>
                </a:cubicBezTo>
                <a:cubicBezTo>
                  <a:pt x="1768" y="170"/>
                  <a:pt x="1734" y="206"/>
                  <a:pt x="1734" y="248"/>
                </a:cubicBezTo>
                <a:cubicBezTo>
                  <a:pt x="1734" y="340"/>
                  <a:pt x="1890" y="322"/>
                  <a:pt x="1890" y="396"/>
                </a:cubicBezTo>
                <a:cubicBezTo>
                  <a:pt x="1890" y="422"/>
                  <a:pt x="1866" y="436"/>
                  <a:pt x="1826" y="436"/>
                </a:cubicBezTo>
                <a:cubicBezTo>
                  <a:pt x="1788" y="436"/>
                  <a:pt x="1754" y="416"/>
                  <a:pt x="1744" y="366"/>
                </a:cubicBezTo>
                <a:cubicBezTo>
                  <a:pt x="1728" y="366"/>
                  <a:pt x="1728" y="366"/>
                  <a:pt x="1728" y="366"/>
                </a:cubicBezTo>
                <a:cubicBezTo>
                  <a:pt x="1728" y="386"/>
                  <a:pt x="1732" y="422"/>
                  <a:pt x="1734" y="428"/>
                </a:cubicBezTo>
                <a:cubicBezTo>
                  <a:pt x="1744" y="446"/>
                  <a:pt x="1788" y="454"/>
                  <a:pt x="1824" y="454"/>
                </a:cubicBezTo>
                <a:cubicBezTo>
                  <a:pt x="1888" y="454"/>
                  <a:pt x="1928" y="416"/>
                  <a:pt x="1928" y="372"/>
                </a:cubicBezTo>
                <a:cubicBezTo>
                  <a:pt x="1932" y="270"/>
                  <a:pt x="1776" y="286"/>
                  <a:pt x="1776" y="222"/>
                </a:cubicBezTo>
                <a:moveTo>
                  <a:pt x="2030" y="270"/>
                </a:moveTo>
                <a:cubicBezTo>
                  <a:pt x="2034" y="220"/>
                  <a:pt x="2058" y="192"/>
                  <a:pt x="2102" y="192"/>
                </a:cubicBezTo>
                <a:cubicBezTo>
                  <a:pt x="2144" y="192"/>
                  <a:pt x="2170" y="220"/>
                  <a:pt x="2172" y="270"/>
                </a:cubicBezTo>
                <a:lnTo>
                  <a:pt x="2030" y="270"/>
                </a:lnTo>
                <a:close/>
                <a:moveTo>
                  <a:pt x="2030" y="290"/>
                </a:moveTo>
                <a:cubicBezTo>
                  <a:pt x="2222" y="290"/>
                  <a:pt x="2222" y="290"/>
                  <a:pt x="2222" y="290"/>
                </a:cubicBezTo>
                <a:cubicBezTo>
                  <a:pt x="2226" y="228"/>
                  <a:pt x="2192" y="168"/>
                  <a:pt x="2114" y="168"/>
                </a:cubicBezTo>
                <a:cubicBezTo>
                  <a:pt x="2034" y="168"/>
                  <a:pt x="1982" y="232"/>
                  <a:pt x="1982" y="320"/>
                </a:cubicBezTo>
                <a:cubicBezTo>
                  <a:pt x="1982" y="388"/>
                  <a:pt x="2018" y="456"/>
                  <a:pt x="2112" y="456"/>
                </a:cubicBezTo>
                <a:cubicBezTo>
                  <a:pt x="2150" y="456"/>
                  <a:pt x="2198" y="440"/>
                  <a:pt x="2224" y="412"/>
                </a:cubicBezTo>
                <a:cubicBezTo>
                  <a:pt x="2218" y="400"/>
                  <a:pt x="2218" y="400"/>
                  <a:pt x="2218" y="400"/>
                </a:cubicBezTo>
                <a:cubicBezTo>
                  <a:pt x="2192" y="416"/>
                  <a:pt x="2164" y="422"/>
                  <a:pt x="2138" y="422"/>
                </a:cubicBezTo>
                <a:cubicBezTo>
                  <a:pt x="2058" y="420"/>
                  <a:pt x="2028" y="352"/>
                  <a:pt x="2030" y="290"/>
                </a:cubicBezTo>
                <a:moveTo>
                  <a:pt x="2478" y="242"/>
                </a:moveTo>
                <a:cubicBezTo>
                  <a:pt x="2490" y="206"/>
                  <a:pt x="2510" y="192"/>
                  <a:pt x="2528" y="192"/>
                </a:cubicBezTo>
                <a:cubicBezTo>
                  <a:pt x="2528" y="180"/>
                  <a:pt x="2528" y="180"/>
                  <a:pt x="2528" y="180"/>
                </a:cubicBezTo>
                <a:cubicBezTo>
                  <a:pt x="2430" y="180"/>
                  <a:pt x="2430" y="180"/>
                  <a:pt x="2430" y="180"/>
                </a:cubicBezTo>
                <a:cubicBezTo>
                  <a:pt x="2430" y="192"/>
                  <a:pt x="2430" y="192"/>
                  <a:pt x="2430" y="192"/>
                </a:cubicBezTo>
                <a:cubicBezTo>
                  <a:pt x="2454" y="194"/>
                  <a:pt x="2466" y="206"/>
                  <a:pt x="2458" y="234"/>
                </a:cubicBezTo>
                <a:cubicBezTo>
                  <a:pt x="2406" y="390"/>
                  <a:pt x="2406" y="390"/>
                  <a:pt x="2406" y="390"/>
                </a:cubicBezTo>
                <a:cubicBezTo>
                  <a:pt x="2354" y="270"/>
                  <a:pt x="2354" y="270"/>
                  <a:pt x="2354" y="270"/>
                </a:cubicBezTo>
                <a:cubicBezTo>
                  <a:pt x="2340" y="238"/>
                  <a:pt x="2334" y="224"/>
                  <a:pt x="2334" y="212"/>
                </a:cubicBezTo>
                <a:cubicBezTo>
                  <a:pt x="2334" y="202"/>
                  <a:pt x="2340" y="196"/>
                  <a:pt x="2360" y="192"/>
                </a:cubicBezTo>
                <a:cubicBezTo>
                  <a:pt x="2360" y="180"/>
                  <a:pt x="2360" y="180"/>
                  <a:pt x="2360" y="180"/>
                </a:cubicBezTo>
                <a:cubicBezTo>
                  <a:pt x="2234" y="180"/>
                  <a:pt x="2234" y="180"/>
                  <a:pt x="2234" y="180"/>
                </a:cubicBezTo>
                <a:cubicBezTo>
                  <a:pt x="2234" y="192"/>
                  <a:pt x="2234" y="192"/>
                  <a:pt x="2234" y="192"/>
                </a:cubicBezTo>
                <a:cubicBezTo>
                  <a:pt x="2266" y="194"/>
                  <a:pt x="2268" y="198"/>
                  <a:pt x="2310" y="292"/>
                </a:cubicBezTo>
                <a:cubicBezTo>
                  <a:pt x="2382" y="450"/>
                  <a:pt x="2382" y="450"/>
                  <a:pt x="2382" y="450"/>
                </a:cubicBezTo>
                <a:cubicBezTo>
                  <a:pt x="2358" y="512"/>
                  <a:pt x="2320" y="546"/>
                  <a:pt x="2242" y="564"/>
                </a:cubicBezTo>
                <a:cubicBezTo>
                  <a:pt x="2246" y="576"/>
                  <a:pt x="2260" y="600"/>
                  <a:pt x="2268" y="606"/>
                </a:cubicBezTo>
                <a:cubicBezTo>
                  <a:pt x="2370" y="564"/>
                  <a:pt x="2390" y="498"/>
                  <a:pt x="2426" y="396"/>
                </a:cubicBezTo>
                <a:lnTo>
                  <a:pt x="2478" y="242"/>
                </a:lnTo>
                <a:close/>
                <a:moveTo>
                  <a:pt x="2844" y="394"/>
                </a:moveTo>
                <a:cubicBezTo>
                  <a:pt x="2822" y="412"/>
                  <a:pt x="2782" y="416"/>
                  <a:pt x="2750" y="416"/>
                </a:cubicBezTo>
                <a:cubicBezTo>
                  <a:pt x="2670" y="416"/>
                  <a:pt x="2606" y="360"/>
                  <a:pt x="2606" y="284"/>
                </a:cubicBezTo>
                <a:cubicBezTo>
                  <a:pt x="2606" y="236"/>
                  <a:pt x="2626" y="206"/>
                  <a:pt x="2658" y="198"/>
                </a:cubicBezTo>
                <a:cubicBezTo>
                  <a:pt x="2698" y="266"/>
                  <a:pt x="2770" y="338"/>
                  <a:pt x="2844" y="394"/>
                </a:cubicBezTo>
                <a:moveTo>
                  <a:pt x="2928" y="448"/>
                </a:moveTo>
                <a:cubicBezTo>
                  <a:pt x="3022" y="448"/>
                  <a:pt x="3022" y="448"/>
                  <a:pt x="3022" y="448"/>
                </a:cubicBezTo>
                <a:cubicBezTo>
                  <a:pt x="3022" y="436"/>
                  <a:pt x="3022" y="436"/>
                  <a:pt x="3022" y="436"/>
                </a:cubicBezTo>
                <a:cubicBezTo>
                  <a:pt x="2992" y="432"/>
                  <a:pt x="2946" y="408"/>
                  <a:pt x="2896" y="372"/>
                </a:cubicBezTo>
                <a:cubicBezTo>
                  <a:pt x="2914" y="342"/>
                  <a:pt x="2918" y="300"/>
                  <a:pt x="2922" y="270"/>
                </a:cubicBezTo>
                <a:cubicBezTo>
                  <a:pt x="2926" y="244"/>
                  <a:pt x="2946" y="244"/>
                  <a:pt x="2958" y="242"/>
                </a:cubicBezTo>
                <a:cubicBezTo>
                  <a:pt x="2958" y="230"/>
                  <a:pt x="2958" y="230"/>
                  <a:pt x="2958" y="230"/>
                </a:cubicBezTo>
                <a:cubicBezTo>
                  <a:pt x="2834" y="230"/>
                  <a:pt x="2834" y="230"/>
                  <a:pt x="2834" y="230"/>
                </a:cubicBezTo>
                <a:cubicBezTo>
                  <a:pt x="2834" y="242"/>
                  <a:pt x="2834" y="242"/>
                  <a:pt x="2834" y="242"/>
                </a:cubicBezTo>
                <a:cubicBezTo>
                  <a:pt x="2864" y="246"/>
                  <a:pt x="2892" y="250"/>
                  <a:pt x="2892" y="294"/>
                </a:cubicBezTo>
                <a:cubicBezTo>
                  <a:pt x="2892" y="318"/>
                  <a:pt x="2888" y="342"/>
                  <a:pt x="2878" y="358"/>
                </a:cubicBezTo>
                <a:cubicBezTo>
                  <a:pt x="2770" y="274"/>
                  <a:pt x="2670" y="156"/>
                  <a:pt x="2670" y="96"/>
                </a:cubicBezTo>
                <a:cubicBezTo>
                  <a:pt x="2670" y="66"/>
                  <a:pt x="2688" y="54"/>
                  <a:pt x="2716" y="54"/>
                </a:cubicBezTo>
                <a:cubicBezTo>
                  <a:pt x="2752" y="54"/>
                  <a:pt x="2784" y="78"/>
                  <a:pt x="2800" y="124"/>
                </a:cubicBezTo>
                <a:cubicBezTo>
                  <a:pt x="2812" y="124"/>
                  <a:pt x="2812" y="124"/>
                  <a:pt x="2812" y="124"/>
                </a:cubicBezTo>
                <a:cubicBezTo>
                  <a:pt x="2810" y="42"/>
                  <a:pt x="2810" y="42"/>
                  <a:pt x="2810" y="42"/>
                </a:cubicBezTo>
                <a:cubicBezTo>
                  <a:pt x="2798" y="42"/>
                  <a:pt x="2798" y="42"/>
                  <a:pt x="2798" y="42"/>
                </a:cubicBezTo>
                <a:cubicBezTo>
                  <a:pt x="2798" y="48"/>
                  <a:pt x="2792" y="52"/>
                  <a:pt x="2788" y="52"/>
                </a:cubicBezTo>
                <a:cubicBezTo>
                  <a:pt x="2772" y="52"/>
                  <a:pt x="2752" y="36"/>
                  <a:pt x="2714" y="36"/>
                </a:cubicBezTo>
                <a:cubicBezTo>
                  <a:pt x="2672" y="36"/>
                  <a:pt x="2630" y="62"/>
                  <a:pt x="2630" y="118"/>
                </a:cubicBezTo>
                <a:cubicBezTo>
                  <a:pt x="2630" y="140"/>
                  <a:pt x="2636" y="160"/>
                  <a:pt x="2648" y="182"/>
                </a:cubicBezTo>
                <a:cubicBezTo>
                  <a:pt x="2592" y="200"/>
                  <a:pt x="2562" y="248"/>
                  <a:pt x="2562" y="304"/>
                </a:cubicBezTo>
                <a:cubicBezTo>
                  <a:pt x="2562" y="406"/>
                  <a:pt x="2640" y="460"/>
                  <a:pt x="2726" y="460"/>
                </a:cubicBezTo>
                <a:cubicBezTo>
                  <a:pt x="2780" y="460"/>
                  <a:pt x="2824" y="444"/>
                  <a:pt x="2862" y="410"/>
                </a:cubicBezTo>
                <a:cubicBezTo>
                  <a:pt x="2888" y="424"/>
                  <a:pt x="2912" y="442"/>
                  <a:pt x="2928" y="448"/>
                </a:cubicBezTo>
                <a:moveTo>
                  <a:pt x="3094" y="212"/>
                </a:moveTo>
                <a:cubicBezTo>
                  <a:pt x="3094" y="88"/>
                  <a:pt x="3154" y="20"/>
                  <a:pt x="3252" y="20"/>
                </a:cubicBezTo>
                <a:cubicBezTo>
                  <a:pt x="3328" y="20"/>
                  <a:pt x="3372" y="58"/>
                  <a:pt x="3392" y="134"/>
                </a:cubicBezTo>
                <a:cubicBezTo>
                  <a:pt x="3404" y="134"/>
                  <a:pt x="3404" y="134"/>
                  <a:pt x="3404" y="134"/>
                </a:cubicBezTo>
                <a:cubicBezTo>
                  <a:pt x="3400" y="4"/>
                  <a:pt x="3400" y="4"/>
                  <a:pt x="3400" y="4"/>
                </a:cubicBezTo>
                <a:cubicBezTo>
                  <a:pt x="3388" y="4"/>
                  <a:pt x="3388" y="4"/>
                  <a:pt x="3388" y="4"/>
                </a:cubicBezTo>
                <a:cubicBezTo>
                  <a:pt x="3384" y="14"/>
                  <a:pt x="3376" y="18"/>
                  <a:pt x="3364" y="18"/>
                </a:cubicBezTo>
                <a:cubicBezTo>
                  <a:pt x="3338" y="18"/>
                  <a:pt x="3314" y="0"/>
                  <a:pt x="3248" y="0"/>
                </a:cubicBezTo>
                <a:cubicBezTo>
                  <a:pt x="3118" y="0"/>
                  <a:pt x="3030" y="102"/>
                  <a:pt x="3030" y="242"/>
                </a:cubicBezTo>
                <a:cubicBezTo>
                  <a:pt x="3030" y="376"/>
                  <a:pt x="3110" y="460"/>
                  <a:pt x="3238" y="460"/>
                </a:cubicBezTo>
                <a:cubicBezTo>
                  <a:pt x="3320" y="460"/>
                  <a:pt x="3384" y="420"/>
                  <a:pt x="3408" y="380"/>
                </a:cubicBezTo>
                <a:cubicBezTo>
                  <a:pt x="3396" y="366"/>
                  <a:pt x="3396" y="366"/>
                  <a:pt x="3396" y="366"/>
                </a:cubicBezTo>
                <a:cubicBezTo>
                  <a:pt x="3370" y="402"/>
                  <a:pt x="3314" y="426"/>
                  <a:pt x="3256" y="426"/>
                </a:cubicBezTo>
                <a:cubicBezTo>
                  <a:pt x="3156" y="426"/>
                  <a:pt x="3094" y="340"/>
                  <a:pt x="3094" y="212"/>
                </a:cubicBezTo>
                <a:moveTo>
                  <a:pt x="3678" y="328"/>
                </a:moveTo>
                <a:cubicBezTo>
                  <a:pt x="3678" y="392"/>
                  <a:pt x="3650" y="430"/>
                  <a:pt x="3592" y="430"/>
                </a:cubicBezTo>
                <a:cubicBezTo>
                  <a:pt x="3542" y="430"/>
                  <a:pt x="3496" y="384"/>
                  <a:pt x="3496" y="292"/>
                </a:cubicBezTo>
                <a:cubicBezTo>
                  <a:pt x="3496" y="226"/>
                  <a:pt x="3528" y="190"/>
                  <a:pt x="3580" y="190"/>
                </a:cubicBezTo>
                <a:cubicBezTo>
                  <a:pt x="3628" y="192"/>
                  <a:pt x="3678" y="238"/>
                  <a:pt x="3678" y="328"/>
                </a:cubicBezTo>
                <a:moveTo>
                  <a:pt x="3732" y="312"/>
                </a:moveTo>
                <a:cubicBezTo>
                  <a:pt x="3732" y="260"/>
                  <a:pt x="3710" y="214"/>
                  <a:pt x="3672" y="190"/>
                </a:cubicBezTo>
                <a:cubicBezTo>
                  <a:pt x="3650" y="176"/>
                  <a:pt x="3620" y="168"/>
                  <a:pt x="3588" y="168"/>
                </a:cubicBezTo>
                <a:cubicBezTo>
                  <a:pt x="3502" y="168"/>
                  <a:pt x="3442" y="230"/>
                  <a:pt x="3442" y="310"/>
                </a:cubicBezTo>
                <a:cubicBezTo>
                  <a:pt x="3442" y="364"/>
                  <a:pt x="3464" y="408"/>
                  <a:pt x="3502" y="432"/>
                </a:cubicBezTo>
                <a:cubicBezTo>
                  <a:pt x="3524" y="446"/>
                  <a:pt x="3554" y="452"/>
                  <a:pt x="3586" y="452"/>
                </a:cubicBezTo>
                <a:cubicBezTo>
                  <a:pt x="3672" y="454"/>
                  <a:pt x="3732" y="394"/>
                  <a:pt x="3732" y="312"/>
                </a:cubicBezTo>
                <a:moveTo>
                  <a:pt x="4136" y="448"/>
                </a:moveTo>
                <a:cubicBezTo>
                  <a:pt x="4280" y="448"/>
                  <a:pt x="4280" y="448"/>
                  <a:pt x="4280" y="448"/>
                </a:cubicBezTo>
                <a:cubicBezTo>
                  <a:pt x="4280" y="436"/>
                  <a:pt x="4280" y="436"/>
                  <a:pt x="4280" y="436"/>
                </a:cubicBezTo>
                <a:cubicBezTo>
                  <a:pt x="4230" y="434"/>
                  <a:pt x="4232" y="426"/>
                  <a:pt x="4232" y="348"/>
                </a:cubicBezTo>
                <a:cubicBezTo>
                  <a:pt x="4232" y="276"/>
                  <a:pt x="4232" y="276"/>
                  <a:pt x="4232" y="276"/>
                </a:cubicBezTo>
                <a:cubicBezTo>
                  <a:pt x="4232" y="200"/>
                  <a:pt x="4190" y="172"/>
                  <a:pt x="4142" y="172"/>
                </a:cubicBezTo>
                <a:cubicBezTo>
                  <a:pt x="4098" y="172"/>
                  <a:pt x="4064" y="196"/>
                  <a:pt x="4038" y="232"/>
                </a:cubicBezTo>
                <a:cubicBezTo>
                  <a:pt x="4028" y="194"/>
                  <a:pt x="4000" y="172"/>
                  <a:pt x="3954" y="172"/>
                </a:cubicBezTo>
                <a:cubicBezTo>
                  <a:pt x="3916" y="172"/>
                  <a:pt x="3880" y="196"/>
                  <a:pt x="3858" y="224"/>
                </a:cubicBezTo>
                <a:cubicBezTo>
                  <a:pt x="3858" y="176"/>
                  <a:pt x="3858" y="176"/>
                  <a:pt x="3858" y="176"/>
                </a:cubicBezTo>
                <a:cubicBezTo>
                  <a:pt x="3756" y="176"/>
                  <a:pt x="3756" y="176"/>
                  <a:pt x="3756" y="176"/>
                </a:cubicBezTo>
                <a:cubicBezTo>
                  <a:pt x="3756" y="188"/>
                  <a:pt x="3756" y="188"/>
                  <a:pt x="3756" y="188"/>
                </a:cubicBezTo>
                <a:cubicBezTo>
                  <a:pt x="3800" y="190"/>
                  <a:pt x="3806" y="192"/>
                  <a:pt x="3806" y="268"/>
                </a:cubicBezTo>
                <a:cubicBezTo>
                  <a:pt x="3806" y="346"/>
                  <a:pt x="3806" y="346"/>
                  <a:pt x="3806" y="346"/>
                </a:cubicBezTo>
                <a:cubicBezTo>
                  <a:pt x="3806" y="434"/>
                  <a:pt x="3804" y="434"/>
                  <a:pt x="3758" y="434"/>
                </a:cubicBezTo>
                <a:cubicBezTo>
                  <a:pt x="3758" y="446"/>
                  <a:pt x="3758" y="446"/>
                  <a:pt x="3758" y="446"/>
                </a:cubicBezTo>
                <a:cubicBezTo>
                  <a:pt x="3902" y="446"/>
                  <a:pt x="3902" y="446"/>
                  <a:pt x="3902" y="446"/>
                </a:cubicBezTo>
                <a:cubicBezTo>
                  <a:pt x="3902" y="434"/>
                  <a:pt x="3902" y="434"/>
                  <a:pt x="3902" y="434"/>
                </a:cubicBezTo>
                <a:cubicBezTo>
                  <a:pt x="3862" y="430"/>
                  <a:pt x="3858" y="430"/>
                  <a:pt x="3858" y="342"/>
                </a:cubicBezTo>
                <a:cubicBezTo>
                  <a:pt x="3858" y="262"/>
                  <a:pt x="3858" y="262"/>
                  <a:pt x="3858" y="262"/>
                </a:cubicBezTo>
                <a:cubicBezTo>
                  <a:pt x="3858" y="234"/>
                  <a:pt x="3894" y="204"/>
                  <a:pt x="3932" y="204"/>
                </a:cubicBezTo>
                <a:cubicBezTo>
                  <a:pt x="3974" y="204"/>
                  <a:pt x="3990" y="226"/>
                  <a:pt x="3990" y="282"/>
                </a:cubicBezTo>
                <a:cubicBezTo>
                  <a:pt x="3990" y="338"/>
                  <a:pt x="3990" y="338"/>
                  <a:pt x="3990" y="338"/>
                </a:cubicBezTo>
                <a:cubicBezTo>
                  <a:pt x="3990" y="428"/>
                  <a:pt x="3988" y="432"/>
                  <a:pt x="3950" y="436"/>
                </a:cubicBezTo>
                <a:cubicBezTo>
                  <a:pt x="3950" y="448"/>
                  <a:pt x="3950" y="448"/>
                  <a:pt x="3950" y="448"/>
                </a:cubicBezTo>
                <a:cubicBezTo>
                  <a:pt x="4086" y="448"/>
                  <a:pt x="4086" y="448"/>
                  <a:pt x="4086" y="448"/>
                </a:cubicBezTo>
                <a:cubicBezTo>
                  <a:pt x="4086" y="436"/>
                  <a:pt x="4086" y="436"/>
                  <a:pt x="4086" y="436"/>
                </a:cubicBezTo>
                <a:cubicBezTo>
                  <a:pt x="4040" y="432"/>
                  <a:pt x="4042" y="428"/>
                  <a:pt x="4042" y="342"/>
                </a:cubicBezTo>
                <a:cubicBezTo>
                  <a:pt x="4042" y="264"/>
                  <a:pt x="4042" y="264"/>
                  <a:pt x="4042" y="264"/>
                </a:cubicBezTo>
                <a:cubicBezTo>
                  <a:pt x="4042" y="236"/>
                  <a:pt x="4078" y="206"/>
                  <a:pt x="4118" y="206"/>
                </a:cubicBezTo>
                <a:cubicBezTo>
                  <a:pt x="4152" y="206"/>
                  <a:pt x="4174" y="226"/>
                  <a:pt x="4174" y="284"/>
                </a:cubicBezTo>
                <a:cubicBezTo>
                  <a:pt x="4174" y="346"/>
                  <a:pt x="4174" y="346"/>
                  <a:pt x="4174" y="346"/>
                </a:cubicBezTo>
                <a:cubicBezTo>
                  <a:pt x="4174" y="428"/>
                  <a:pt x="4174" y="432"/>
                  <a:pt x="4134" y="436"/>
                </a:cubicBezTo>
                <a:cubicBezTo>
                  <a:pt x="4134" y="448"/>
                  <a:pt x="4134" y="448"/>
                  <a:pt x="4134" y="448"/>
                </a:cubicBezTo>
                <a:lnTo>
                  <a:pt x="4136" y="448"/>
                </a:lnTo>
                <a:close/>
                <a:moveTo>
                  <a:pt x="4546" y="316"/>
                </a:moveTo>
                <a:cubicBezTo>
                  <a:pt x="4546" y="388"/>
                  <a:pt x="4516" y="432"/>
                  <a:pt x="4460" y="432"/>
                </a:cubicBezTo>
                <a:cubicBezTo>
                  <a:pt x="4424" y="432"/>
                  <a:pt x="4384" y="412"/>
                  <a:pt x="4384" y="384"/>
                </a:cubicBezTo>
                <a:cubicBezTo>
                  <a:pt x="4384" y="248"/>
                  <a:pt x="4384" y="248"/>
                  <a:pt x="4384" y="248"/>
                </a:cubicBezTo>
                <a:cubicBezTo>
                  <a:pt x="4384" y="226"/>
                  <a:pt x="4416" y="202"/>
                  <a:pt x="4454" y="202"/>
                </a:cubicBezTo>
                <a:cubicBezTo>
                  <a:pt x="4510" y="206"/>
                  <a:pt x="4546" y="248"/>
                  <a:pt x="4546" y="316"/>
                </a:cubicBezTo>
                <a:moveTo>
                  <a:pt x="4600" y="310"/>
                </a:moveTo>
                <a:cubicBezTo>
                  <a:pt x="4600" y="230"/>
                  <a:pt x="4548" y="170"/>
                  <a:pt x="4478" y="170"/>
                </a:cubicBezTo>
                <a:cubicBezTo>
                  <a:pt x="4438" y="170"/>
                  <a:pt x="4406" y="188"/>
                  <a:pt x="4384" y="214"/>
                </a:cubicBezTo>
                <a:cubicBezTo>
                  <a:pt x="4384" y="174"/>
                  <a:pt x="4384" y="174"/>
                  <a:pt x="4384" y="174"/>
                </a:cubicBezTo>
                <a:cubicBezTo>
                  <a:pt x="4284" y="174"/>
                  <a:pt x="4284" y="174"/>
                  <a:pt x="4284" y="174"/>
                </a:cubicBezTo>
                <a:cubicBezTo>
                  <a:pt x="4284" y="186"/>
                  <a:pt x="4284" y="186"/>
                  <a:pt x="4284" y="186"/>
                </a:cubicBezTo>
                <a:cubicBezTo>
                  <a:pt x="4326" y="188"/>
                  <a:pt x="4332" y="190"/>
                  <a:pt x="4332" y="280"/>
                </a:cubicBezTo>
                <a:cubicBezTo>
                  <a:pt x="4332" y="466"/>
                  <a:pt x="4332" y="466"/>
                  <a:pt x="4332" y="466"/>
                </a:cubicBezTo>
                <a:cubicBezTo>
                  <a:pt x="4332" y="564"/>
                  <a:pt x="4334" y="570"/>
                  <a:pt x="4286" y="574"/>
                </a:cubicBezTo>
                <a:cubicBezTo>
                  <a:pt x="4286" y="588"/>
                  <a:pt x="4286" y="588"/>
                  <a:pt x="4286" y="588"/>
                </a:cubicBezTo>
                <a:cubicBezTo>
                  <a:pt x="4432" y="588"/>
                  <a:pt x="4432" y="588"/>
                  <a:pt x="4432" y="588"/>
                </a:cubicBezTo>
                <a:cubicBezTo>
                  <a:pt x="4432" y="574"/>
                  <a:pt x="4432" y="574"/>
                  <a:pt x="4432" y="574"/>
                </a:cubicBezTo>
                <a:cubicBezTo>
                  <a:pt x="4380" y="572"/>
                  <a:pt x="4384" y="564"/>
                  <a:pt x="4384" y="462"/>
                </a:cubicBezTo>
                <a:cubicBezTo>
                  <a:pt x="4384" y="424"/>
                  <a:pt x="4384" y="424"/>
                  <a:pt x="4384" y="424"/>
                </a:cubicBezTo>
                <a:cubicBezTo>
                  <a:pt x="4404" y="444"/>
                  <a:pt x="4436" y="454"/>
                  <a:pt x="4466" y="454"/>
                </a:cubicBezTo>
                <a:cubicBezTo>
                  <a:pt x="4548" y="454"/>
                  <a:pt x="4600" y="392"/>
                  <a:pt x="4600" y="310"/>
                </a:cubicBezTo>
                <a:moveTo>
                  <a:pt x="4792" y="382"/>
                </a:moveTo>
                <a:cubicBezTo>
                  <a:pt x="4792" y="404"/>
                  <a:pt x="4762" y="424"/>
                  <a:pt x="4736" y="424"/>
                </a:cubicBezTo>
                <a:cubicBezTo>
                  <a:pt x="4712" y="424"/>
                  <a:pt x="4694" y="410"/>
                  <a:pt x="4694" y="378"/>
                </a:cubicBezTo>
                <a:cubicBezTo>
                  <a:pt x="4694" y="322"/>
                  <a:pt x="4752" y="328"/>
                  <a:pt x="4792" y="306"/>
                </a:cubicBezTo>
                <a:cubicBezTo>
                  <a:pt x="4792" y="382"/>
                  <a:pt x="4792" y="382"/>
                  <a:pt x="4792" y="382"/>
                </a:cubicBezTo>
                <a:close/>
                <a:moveTo>
                  <a:pt x="5240" y="434"/>
                </a:moveTo>
                <a:cubicBezTo>
                  <a:pt x="5192" y="432"/>
                  <a:pt x="5192" y="430"/>
                  <a:pt x="5192" y="340"/>
                </a:cubicBezTo>
                <a:cubicBezTo>
                  <a:pt x="5192" y="278"/>
                  <a:pt x="5192" y="278"/>
                  <a:pt x="5192" y="278"/>
                </a:cubicBezTo>
                <a:cubicBezTo>
                  <a:pt x="5192" y="196"/>
                  <a:pt x="5146" y="170"/>
                  <a:pt x="5104" y="170"/>
                </a:cubicBezTo>
                <a:cubicBezTo>
                  <a:pt x="5068" y="170"/>
                  <a:pt x="5032" y="186"/>
                  <a:pt x="5004" y="222"/>
                </a:cubicBezTo>
                <a:cubicBezTo>
                  <a:pt x="5004" y="174"/>
                  <a:pt x="5004" y="174"/>
                  <a:pt x="5004" y="174"/>
                </a:cubicBezTo>
                <a:cubicBezTo>
                  <a:pt x="4902" y="174"/>
                  <a:pt x="4902" y="174"/>
                  <a:pt x="4902" y="174"/>
                </a:cubicBezTo>
                <a:cubicBezTo>
                  <a:pt x="4902" y="186"/>
                  <a:pt x="4902" y="186"/>
                  <a:pt x="4902" y="186"/>
                </a:cubicBezTo>
                <a:cubicBezTo>
                  <a:pt x="4946" y="188"/>
                  <a:pt x="4952" y="190"/>
                  <a:pt x="4952" y="266"/>
                </a:cubicBezTo>
                <a:cubicBezTo>
                  <a:pt x="4952" y="334"/>
                  <a:pt x="4952" y="334"/>
                  <a:pt x="4952" y="334"/>
                </a:cubicBezTo>
                <a:cubicBezTo>
                  <a:pt x="4952" y="430"/>
                  <a:pt x="4952" y="432"/>
                  <a:pt x="4904" y="434"/>
                </a:cubicBezTo>
                <a:cubicBezTo>
                  <a:pt x="4892" y="434"/>
                  <a:pt x="4892" y="434"/>
                  <a:pt x="4892" y="434"/>
                </a:cubicBezTo>
                <a:cubicBezTo>
                  <a:pt x="4854" y="434"/>
                  <a:pt x="4850" y="422"/>
                  <a:pt x="4850" y="366"/>
                </a:cubicBezTo>
                <a:cubicBezTo>
                  <a:pt x="4850" y="274"/>
                  <a:pt x="4850" y="274"/>
                  <a:pt x="4850" y="274"/>
                </a:cubicBezTo>
                <a:cubicBezTo>
                  <a:pt x="4850" y="256"/>
                  <a:pt x="4848" y="240"/>
                  <a:pt x="4844" y="228"/>
                </a:cubicBezTo>
                <a:cubicBezTo>
                  <a:pt x="4830" y="186"/>
                  <a:pt x="4796" y="170"/>
                  <a:pt x="4748" y="170"/>
                </a:cubicBezTo>
                <a:cubicBezTo>
                  <a:pt x="4718" y="170"/>
                  <a:pt x="4674" y="180"/>
                  <a:pt x="4650" y="202"/>
                </a:cubicBezTo>
                <a:cubicBezTo>
                  <a:pt x="4652" y="214"/>
                  <a:pt x="4664" y="240"/>
                  <a:pt x="4670" y="248"/>
                </a:cubicBezTo>
                <a:cubicBezTo>
                  <a:pt x="4676" y="246"/>
                  <a:pt x="4676" y="246"/>
                  <a:pt x="4676" y="246"/>
                </a:cubicBezTo>
                <a:cubicBezTo>
                  <a:pt x="4688" y="216"/>
                  <a:pt x="4708" y="194"/>
                  <a:pt x="4742" y="194"/>
                </a:cubicBezTo>
                <a:cubicBezTo>
                  <a:pt x="4778" y="194"/>
                  <a:pt x="4794" y="220"/>
                  <a:pt x="4794" y="250"/>
                </a:cubicBezTo>
                <a:cubicBezTo>
                  <a:pt x="4794" y="282"/>
                  <a:pt x="4794" y="282"/>
                  <a:pt x="4794" y="282"/>
                </a:cubicBezTo>
                <a:cubicBezTo>
                  <a:pt x="4794" y="302"/>
                  <a:pt x="4702" y="306"/>
                  <a:pt x="4664" y="338"/>
                </a:cubicBezTo>
                <a:cubicBezTo>
                  <a:pt x="4652" y="350"/>
                  <a:pt x="4642" y="364"/>
                  <a:pt x="4642" y="384"/>
                </a:cubicBezTo>
                <a:cubicBezTo>
                  <a:pt x="4642" y="426"/>
                  <a:pt x="4672" y="456"/>
                  <a:pt x="4716" y="456"/>
                </a:cubicBezTo>
                <a:cubicBezTo>
                  <a:pt x="4744" y="456"/>
                  <a:pt x="4768" y="446"/>
                  <a:pt x="4794" y="418"/>
                </a:cubicBezTo>
                <a:cubicBezTo>
                  <a:pt x="4798" y="438"/>
                  <a:pt x="4814" y="448"/>
                  <a:pt x="4842" y="448"/>
                </a:cubicBezTo>
                <a:cubicBezTo>
                  <a:pt x="4906" y="448"/>
                  <a:pt x="4906" y="448"/>
                  <a:pt x="4906" y="448"/>
                </a:cubicBezTo>
                <a:cubicBezTo>
                  <a:pt x="4906" y="448"/>
                  <a:pt x="4906" y="448"/>
                  <a:pt x="4906" y="448"/>
                </a:cubicBezTo>
                <a:cubicBezTo>
                  <a:pt x="5048" y="448"/>
                  <a:pt x="5048" y="448"/>
                  <a:pt x="5048" y="448"/>
                </a:cubicBezTo>
                <a:cubicBezTo>
                  <a:pt x="5048" y="436"/>
                  <a:pt x="5048" y="436"/>
                  <a:pt x="5048" y="436"/>
                </a:cubicBezTo>
                <a:cubicBezTo>
                  <a:pt x="5006" y="432"/>
                  <a:pt x="5004" y="434"/>
                  <a:pt x="5004" y="338"/>
                </a:cubicBezTo>
                <a:cubicBezTo>
                  <a:pt x="5004" y="262"/>
                  <a:pt x="5004" y="262"/>
                  <a:pt x="5004" y="262"/>
                </a:cubicBezTo>
                <a:cubicBezTo>
                  <a:pt x="5004" y="236"/>
                  <a:pt x="5038" y="206"/>
                  <a:pt x="5080" y="206"/>
                </a:cubicBezTo>
                <a:cubicBezTo>
                  <a:pt x="5114" y="206"/>
                  <a:pt x="5140" y="220"/>
                  <a:pt x="5140" y="286"/>
                </a:cubicBezTo>
                <a:cubicBezTo>
                  <a:pt x="5140" y="340"/>
                  <a:pt x="5140" y="340"/>
                  <a:pt x="5140" y="340"/>
                </a:cubicBezTo>
                <a:cubicBezTo>
                  <a:pt x="5140" y="432"/>
                  <a:pt x="5136" y="432"/>
                  <a:pt x="5098" y="434"/>
                </a:cubicBezTo>
                <a:cubicBezTo>
                  <a:pt x="5098" y="446"/>
                  <a:pt x="5098" y="446"/>
                  <a:pt x="5098" y="446"/>
                </a:cubicBezTo>
                <a:cubicBezTo>
                  <a:pt x="5240" y="446"/>
                  <a:pt x="5240" y="446"/>
                  <a:pt x="5240" y="446"/>
                </a:cubicBezTo>
                <a:lnTo>
                  <a:pt x="5240" y="434"/>
                </a:lnTo>
                <a:close/>
                <a:moveTo>
                  <a:pt x="5516" y="192"/>
                </a:moveTo>
                <a:cubicBezTo>
                  <a:pt x="5516" y="180"/>
                  <a:pt x="5516" y="180"/>
                  <a:pt x="5516" y="180"/>
                </a:cubicBezTo>
                <a:cubicBezTo>
                  <a:pt x="5418" y="180"/>
                  <a:pt x="5418" y="180"/>
                  <a:pt x="5418" y="180"/>
                </a:cubicBezTo>
                <a:cubicBezTo>
                  <a:pt x="5418" y="192"/>
                  <a:pt x="5418" y="192"/>
                  <a:pt x="5418" y="192"/>
                </a:cubicBezTo>
                <a:cubicBezTo>
                  <a:pt x="5442" y="194"/>
                  <a:pt x="5454" y="206"/>
                  <a:pt x="5446" y="234"/>
                </a:cubicBezTo>
                <a:cubicBezTo>
                  <a:pt x="5394" y="390"/>
                  <a:pt x="5394" y="390"/>
                  <a:pt x="5394" y="390"/>
                </a:cubicBezTo>
                <a:cubicBezTo>
                  <a:pt x="5342" y="270"/>
                  <a:pt x="5342" y="270"/>
                  <a:pt x="5342" y="270"/>
                </a:cubicBezTo>
                <a:cubicBezTo>
                  <a:pt x="5328" y="238"/>
                  <a:pt x="5322" y="224"/>
                  <a:pt x="5322" y="212"/>
                </a:cubicBezTo>
                <a:cubicBezTo>
                  <a:pt x="5322" y="202"/>
                  <a:pt x="5328" y="196"/>
                  <a:pt x="5348" y="192"/>
                </a:cubicBezTo>
                <a:cubicBezTo>
                  <a:pt x="5348" y="180"/>
                  <a:pt x="5348" y="180"/>
                  <a:pt x="5348" y="180"/>
                </a:cubicBezTo>
                <a:cubicBezTo>
                  <a:pt x="5220" y="180"/>
                  <a:pt x="5220" y="180"/>
                  <a:pt x="5220" y="180"/>
                </a:cubicBezTo>
                <a:cubicBezTo>
                  <a:pt x="5220" y="192"/>
                  <a:pt x="5220" y="192"/>
                  <a:pt x="5220" y="192"/>
                </a:cubicBezTo>
                <a:cubicBezTo>
                  <a:pt x="5252" y="194"/>
                  <a:pt x="5254" y="198"/>
                  <a:pt x="5296" y="292"/>
                </a:cubicBezTo>
                <a:cubicBezTo>
                  <a:pt x="5368" y="450"/>
                  <a:pt x="5368" y="450"/>
                  <a:pt x="5368" y="450"/>
                </a:cubicBezTo>
                <a:cubicBezTo>
                  <a:pt x="5344" y="512"/>
                  <a:pt x="5306" y="546"/>
                  <a:pt x="5228" y="564"/>
                </a:cubicBezTo>
                <a:cubicBezTo>
                  <a:pt x="5232" y="576"/>
                  <a:pt x="5246" y="600"/>
                  <a:pt x="5254" y="606"/>
                </a:cubicBezTo>
                <a:cubicBezTo>
                  <a:pt x="5356" y="564"/>
                  <a:pt x="5376" y="498"/>
                  <a:pt x="5412" y="396"/>
                </a:cubicBezTo>
                <a:cubicBezTo>
                  <a:pt x="5466" y="242"/>
                  <a:pt x="5466" y="242"/>
                  <a:pt x="5466" y="242"/>
                </a:cubicBezTo>
                <a:cubicBezTo>
                  <a:pt x="5478" y="206"/>
                  <a:pt x="5498" y="192"/>
                  <a:pt x="5516" y="192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x-non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US" sz="1600" baseline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7" name="Disclaimer-English (United States)" hidden="1"/>
          <p:cNvSpPr>
            <a:spLocks noChangeArrowheads="1"/>
          </p:cNvSpPr>
          <p:nvPr/>
        </p:nvSpPr>
        <p:spPr bwMode="black">
          <a:xfrm>
            <a:off x="3024489" y="6287785"/>
            <a:ext cx="4726147" cy="369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defTabSz="804863" eaLnBrk="0" hangingPunct="0"/>
            <a:r>
              <a:rPr lang="en-US" sz="800" baseline="0" dirty="0" smtClean="0">
                <a:solidFill>
                  <a:srgbClr val="FFFFFF"/>
                </a:solidFill>
                <a:latin typeface="+mn-lt"/>
              </a:rPr>
              <a:t>CONFIDENTIAL AND PROPRIETARY</a:t>
            </a:r>
          </a:p>
          <a:p>
            <a:pPr defTabSz="804863" eaLnBrk="0" hangingPunct="0"/>
            <a:r>
              <a:rPr lang="en-US" sz="800" baseline="0" dirty="0" smtClean="0">
                <a:solidFill>
                  <a:srgbClr val="FFFFFF"/>
                </a:solidFill>
                <a:latin typeface="+mn-lt"/>
              </a:rPr>
              <a:t>Any use of this material without specific permission of McKinsey &amp; Company is strictly prohibited</a:t>
            </a:r>
            <a:endParaRPr lang="en-US" sz="800" baseline="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71272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4294967295" orient="horz" pos="2117">
          <p15:clr>
            <a:srgbClr val="FBAE40"/>
          </p15:clr>
        </p15:guide>
        <p15:guide id="4294967295" pos="188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dirty="0">
              <a:solidFill>
                <a:srgbClr val="808080"/>
              </a:solidFill>
              <a:latin typeface="Arial"/>
            </a:endParaRPr>
          </a:p>
        </p:txBody>
      </p:sp>
      <p:sp>
        <p:nvSpPr>
          <p:cNvPr id="8" name="Slide Number"/>
          <p:cNvSpPr txBox="1">
            <a:spLocks/>
          </p:cNvSpPr>
          <p:nvPr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fld id="{42C328C1-A84F-4A39-A664-DBA00541A8C6}" type="slidenum">
              <a:rPr sz="800" smtClean="0">
                <a:solidFill>
                  <a:srgbClr val="FFFFFF"/>
                </a:solidFill>
              </a:rPr>
              <a:pPr/>
              <a:t>‹#›</a:t>
            </a:fld>
            <a:endParaRPr sz="800" dirty="0">
              <a:solidFill>
                <a:srgbClr val="FFFFFF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10272622" y="6508272"/>
            <a:ext cx="1013098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1193860"/>
            <a:r>
              <a:rPr lang="en-US" sz="800" dirty="0" smtClean="0">
                <a:solidFill>
                  <a:srgbClr val="FFFFFF"/>
                </a:solidFill>
                <a:latin typeface="Arial"/>
              </a:rPr>
              <a:t>McKinsey &amp; Company</a:t>
            </a:r>
          </a:p>
        </p:txBody>
      </p:sp>
      <p:sp>
        <p:nvSpPr>
          <p:cNvPr id="12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35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4294967295" pos="99">
          <p15:clr>
            <a:srgbClr val="F26B43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2014422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0" name="think-cell Slide" r:id="rId5" imgW="530" imgH="528" progId="TCLayout.ActiveDocument.1">
                  <p:embed/>
                </p:oleObj>
              </mc:Choice>
              <mc:Fallback>
                <p:oleObj name="think-cell Slide" r:id="rId5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lide Number"/>
          <p:cNvSpPr txBox="1">
            <a:spLocks/>
          </p:cNvSpPr>
          <p:nvPr/>
        </p:nvSpPr>
        <p:spPr bwMode="auto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fld id="{42C328C1-A84F-4A39-A664-DBA00541A8C6}" type="slidenum">
              <a:rPr lang="en-US" sz="800" baseline="0" smtClean="0">
                <a:solidFill>
                  <a:srgbClr val="808080"/>
                </a:solidFill>
                <a:latin typeface="+mn-lt"/>
              </a:rPr>
              <a:pPr/>
              <a:t>‹#›</a:t>
            </a:fld>
            <a:endParaRPr lang="en-US" sz="800" baseline="0" dirty="0">
              <a:solidFill>
                <a:srgbClr val="808080"/>
              </a:solidFill>
              <a:latin typeface="+mn-lt"/>
            </a:endParaRPr>
          </a:p>
        </p:txBody>
      </p:sp>
      <p:sp>
        <p:nvSpPr>
          <p:cNvPr id="9" name="SlideLogoText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272622" y="6508273"/>
            <a:ext cx="1013098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895350"/>
            <a:r>
              <a:rPr lang="en-US" sz="800" baseline="0" dirty="0" smtClean="0">
                <a:solidFill>
                  <a:srgbClr val="808080"/>
                </a:solidFill>
                <a:latin typeface="+mn-lt"/>
              </a:rPr>
              <a:t>McKinsey &amp; Company</a:t>
            </a:r>
            <a:endParaRPr lang="en-US" sz="800" baseline="0" dirty="0">
              <a:solidFill>
                <a:srgbClr val="808080"/>
              </a:solidFill>
              <a:latin typeface="+mn-lt"/>
            </a:endParaRPr>
          </a:p>
        </p:txBody>
      </p:sp>
      <p:sp>
        <p:nvSpPr>
          <p:cNvPr id="5" name="doc id" hidden="1"/>
          <p:cNvSpPr txBox="1">
            <a:spLocks noChangeArrowheads="1"/>
          </p:cNvSpPr>
          <p:nvPr/>
        </p:nvSpPr>
        <p:spPr bwMode="white">
          <a:xfrm>
            <a:off x="10806443" y="36514"/>
            <a:ext cx="846325" cy="11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en-US" sz="800" baseline="0" dirty="0" smtClean="0">
              <a:solidFill>
                <a:schemeClr val="accent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98835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9835222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4" name="think-cell Slide" r:id="rId5" imgW="530" imgH="528" progId="TCLayout.ActiveDocument.1">
                  <p:embed/>
                </p:oleObj>
              </mc:Choice>
              <mc:Fallback>
                <p:oleObj name="think-cell Slide" r:id="rId5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x-none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Slide Number"/>
          <p:cNvSpPr txBox="1">
            <a:spLocks/>
          </p:cNvSpPr>
          <p:nvPr/>
        </p:nvSpPr>
        <p:spPr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fld id="{42C328C1-A84F-4A39-A664-DBA00541A8C6}" type="slidenum">
              <a:rPr lang="en-US" sz="800" baseline="0" smtClean="0">
                <a:solidFill>
                  <a:srgbClr val="FFFFFF"/>
                </a:solidFill>
                <a:latin typeface="+mn-lt"/>
              </a:rPr>
              <a:pPr/>
              <a:t>‹#›</a:t>
            </a:fld>
            <a:endParaRPr lang="en-US" sz="800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6" name="SlideLogoText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272622" y="6508273"/>
            <a:ext cx="1013098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895350"/>
            <a:r>
              <a:rPr lang="en-US" sz="800" baseline="0" dirty="0" smtClean="0">
                <a:solidFill>
                  <a:srgbClr val="FFFFFF"/>
                </a:solidFill>
                <a:latin typeface="+mn-lt"/>
              </a:rPr>
              <a:t>McKinsey &amp; Company</a:t>
            </a:r>
            <a:endParaRPr lang="en-US" sz="800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5" name="doc id" hidden="1"/>
          <p:cNvSpPr txBox="1">
            <a:spLocks noChangeArrowheads="1"/>
          </p:cNvSpPr>
          <p:nvPr/>
        </p:nvSpPr>
        <p:spPr bwMode="white">
          <a:xfrm>
            <a:off x="10806443" y="36514"/>
            <a:ext cx="846325" cy="11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en-US" sz="800" baseline="0" dirty="0" smtClean="0">
              <a:solidFill>
                <a:schemeClr val="accent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2299634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4294967295" pos="5304">
          <p15:clr>
            <a:srgbClr val="000000"/>
          </p15:clr>
        </p15:guide>
        <p15:guide id="4294967295" orient="horz" pos="570">
          <p15:clr>
            <a:srgbClr val="000000"/>
          </p15:clr>
        </p15:guide>
        <p15:guide id="4294967295" orient="horz" pos="3912">
          <p15:clr>
            <a:srgbClr val="000000"/>
          </p15:clr>
        </p15:guide>
        <p15:guide id="4294967295" pos="96">
          <p15:clr>
            <a:srgbClr val="00000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9834465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98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534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"/>
            <a:ext cx="11949113" cy="6721079"/>
          </a:xfrm>
          <a:prstGeom prst="rect">
            <a:avLst/>
          </a:prstGeom>
        </p:spPr>
      </p:pic>
      <p:pic>
        <p:nvPicPr>
          <p:cNvPr id="9" name="CustomTitle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0"/>
            <a:ext cx="11949114" cy="6721478"/>
          </a:xfrm>
          <a:prstGeom prst="rect">
            <a:avLst/>
          </a:prstGeom>
        </p:spPr>
      </p:pic>
      <p:sp>
        <p:nvSpPr>
          <p:cNvPr id="28" name="TitleRectangle"/>
          <p:cNvSpPr txBox="1">
            <a:spLocks/>
          </p:cNvSpPr>
          <p:nvPr/>
        </p:nvSpPr>
        <p:spPr>
          <a:xfrm>
            <a:off x="2779307" y="0"/>
            <a:ext cx="9167689" cy="3575976"/>
          </a:xfrm>
          <a:prstGeom prst="rect">
            <a:avLst/>
          </a:prstGeom>
          <a:solidFill>
            <a:srgbClr val="002960">
              <a:alpha val="92000"/>
            </a:srgbClr>
          </a:solidFill>
        </p:spPr>
        <p:txBody>
          <a:bodyPr vert="horz" wrap="square" lIns="216000" tIns="1440000" rIns="216000" bIns="108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0"/>
              </a:spcAft>
              <a:buFont typeface="Arial" pitchFamily="34" charset="0"/>
              <a:buNone/>
              <a:defRPr lang="x-none" sz="3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Wingdings" charset="2"/>
              <a:buNone/>
              <a:defRPr lang="x-none"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Lucida Grande"/>
              <a:buChar char="–"/>
              <a:defRPr lang="x-none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x-none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x-none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x-non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x-non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x-non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x-non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 lang="x-none"/>
            </a:pPr>
            <a:r>
              <a:rPr lang="en-US" sz="3200" baseline="0" dirty="0" smtClean="0">
                <a:solidFill>
                  <a:srgbClr val="00ADEF"/>
                </a:solidFill>
                <a:latin typeface="+mn-lt"/>
              </a:rPr>
              <a:t>
              </a:t>
            </a:r>
            <a:br>
              <a:rPr lang="en-US" sz="3200" baseline="0" dirty="0" smtClean="0">
                <a:solidFill>
                  <a:srgbClr val="00ADEF"/>
                </a:solidFill>
                <a:latin typeface="+mn-lt"/>
              </a:rPr>
            </a:br>
            <a:endParaRPr lang="en-US" sz="3200" baseline="0" dirty="0" smtClean="0">
              <a:solidFill>
                <a:srgbClr val="00ADEF"/>
              </a:solidFill>
              <a:latin typeface="+mn-lt"/>
            </a:endParaRPr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05352366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46"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Working Draft Text" hidden="1"/>
          <p:cNvSpPr txBox="1">
            <a:spLocks noChangeArrowheads="1"/>
          </p:cNvSpPr>
          <p:nvPr/>
        </p:nvSpPr>
        <p:spPr bwMode="black">
          <a:xfrm>
            <a:off x="7990646" y="6287539"/>
            <a:ext cx="3720165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800" b="1" baseline="0" dirty="0" smtClean="0">
                <a:solidFill>
                  <a:srgbClr val="FFFFFF"/>
                </a:solidFill>
                <a:latin typeface="+mn-lt"/>
              </a:rPr>
              <a:t>WORKING DRAFT</a:t>
            </a:r>
          </a:p>
        </p:txBody>
      </p:sp>
      <p:sp>
        <p:nvSpPr>
          <p:cNvPr id="6" name="Working Draft" hidden="1"/>
          <p:cNvSpPr txBox="1">
            <a:spLocks noChangeArrowheads="1"/>
          </p:cNvSpPr>
          <p:nvPr/>
        </p:nvSpPr>
        <p:spPr bwMode="black">
          <a:xfrm>
            <a:off x="7990645" y="6410649"/>
            <a:ext cx="3958467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800" baseline="0" smtClean="0">
                <a:solidFill>
                  <a:srgbClr val="FFFFFF"/>
                </a:solidFill>
                <a:latin typeface="+mn-lt"/>
              </a:rPr>
              <a:t>Last Modified 11/7/2017 10:19 AM W. Europe Standard Time</a:t>
            </a:r>
            <a:endParaRPr lang="en-US" sz="800" baseline="0" dirty="0" smtClean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/>
        </p:nvSpPr>
        <p:spPr bwMode="black">
          <a:xfrm>
            <a:off x="7990646" y="6533760"/>
            <a:ext cx="3720165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800" baseline="0" smtClean="0">
                <a:solidFill>
                  <a:srgbClr val="FFFFFF"/>
                </a:solidFill>
                <a:latin typeface="+mn-lt"/>
              </a:rPr>
              <a:t>Printed 9/6/2017 4:09 PM W. Europe Standard Time</a:t>
            </a:r>
            <a:endParaRPr lang="en-US" sz="800" baseline="0" dirty="0" smtClean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314" name="Title"/>
          <p:cNvSpPr>
            <a:spLocks noGrp="1" noChangeArrowheads="1"/>
          </p:cNvSpPr>
          <p:nvPr>
            <p:ph type="ctrTitle"/>
          </p:nvPr>
        </p:nvSpPr>
        <p:spPr>
          <a:xfrm>
            <a:off x="3024489" y="1434420"/>
            <a:ext cx="8309252" cy="492443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x-none" sz="3200" b="0" baseline="0">
                <a:solidFill>
                  <a:schemeClr val="accent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 smtClean="0"/>
              <a:t>Click to edit Master title style</a:t>
            </a:r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>
          <a:xfrm>
            <a:off x="3024489" y="2819401"/>
            <a:ext cx="8309252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x-none" sz="1400" cap="all" baseline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 smtClean="0"/>
              <a:t>Click to edit Master subtitle style</a:t>
            </a:r>
          </a:p>
        </p:txBody>
      </p:sp>
      <p:sp>
        <p:nvSpPr>
          <p:cNvPr id="57" name="Document type" hidden="1"/>
          <p:cNvSpPr txBox="1">
            <a:spLocks noChangeArrowheads="1"/>
          </p:cNvSpPr>
          <p:nvPr/>
        </p:nvSpPr>
        <p:spPr bwMode="gray">
          <a:xfrm>
            <a:off x="3024489" y="3227411"/>
            <a:ext cx="8309252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1400" baseline="0" dirty="0" smtClean="0">
                <a:solidFill>
                  <a:schemeClr val="bg1"/>
                </a:solidFill>
                <a:latin typeface="+mn-lt"/>
              </a:rPr>
              <a:t>Document type | Date</a:t>
            </a:r>
          </a:p>
        </p:txBody>
      </p:sp>
      <p:sp>
        <p:nvSpPr>
          <p:cNvPr id="5" name="doc id" hidden="1"/>
          <p:cNvSpPr txBox="1">
            <a:spLocks noChangeArrowheads="1"/>
          </p:cNvSpPr>
          <p:nvPr/>
        </p:nvSpPr>
        <p:spPr bwMode="white">
          <a:xfrm>
            <a:off x="11259050" y="36514"/>
            <a:ext cx="393717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en-US" sz="800" baseline="0" dirty="0" smtClean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3" name="LogoImage"/>
          <p:cNvSpPr>
            <a:spLocks noEditPoints="1"/>
          </p:cNvSpPr>
          <p:nvPr/>
        </p:nvSpPr>
        <p:spPr bwMode="white">
          <a:xfrm>
            <a:off x="3025598" y="182926"/>
            <a:ext cx="2902766" cy="238073"/>
          </a:xfrm>
          <a:custGeom>
            <a:avLst/>
            <a:gdLst>
              <a:gd name="T0" fmla="*/ 504 w 5516"/>
              <a:gd name="T1" fmla="*/ 26 h 606"/>
              <a:gd name="T2" fmla="*/ 18 w 5516"/>
              <a:gd name="T3" fmla="*/ 22 h 606"/>
              <a:gd name="T4" fmla="*/ 140 w 5516"/>
              <a:gd name="T5" fmla="*/ 436 h 606"/>
              <a:gd name="T6" fmla="*/ 408 w 5516"/>
              <a:gd name="T7" fmla="*/ 372 h 606"/>
              <a:gd name="T8" fmla="*/ 696 w 5516"/>
              <a:gd name="T9" fmla="*/ 422 h 606"/>
              <a:gd name="T10" fmla="*/ 768 w 5516"/>
              <a:gd name="T11" fmla="*/ 196 h 606"/>
              <a:gd name="T12" fmla="*/ 1272 w 5516"/>
              <a:gd name="T13" fmla="*/ 26 h 606"/>
              <a:gd name="T14" fmla="*/ 1302 w 5516"/>
              <a:gd name="T15" fmla="*/ 338 h 606"/>
              <a:gd name="T16" fmla="*/ 1202 w 5516"/>
              <a:gd name="T17" fmla="*/ 436 h 606"/>
              <a:gd name="T18" fmla="*/ 1030 w 5516"/>
              <a:gd name="T19" fmla="*/ 10 h 606"/>
              <a:gd name="T20" fmla="*/ 960 w 5516"/>
              <a:gd name="T21" fmla="*/ 22 h 606"/>
              <a:gd name="T22" fmla="*/ 804 w 5516"/>
              <a:gd name="T23" fmla="*/ 434 h 606"/>
              <a:gd name="T24" fmla="*/ 930 w 5516"/>
              <a:gd name="T25" fmla="*/ 246 h 606"/>
              <a:gd name="T26" fmla="*/ 1658 w 5516"/>
              <a:gd name="T27" fmla="*/ 342 h 606"/>
              <a:gd name="T28" fmla="*/ 1368 w 5516"/>
              <a:gd name="T29" fmla="*/ 188 h 606"/>
              <a:gd name="T30" fmla="*/ 1514 w 5516"/>
              <a:gd name="T31" fmla="*/ 436 h 606"/>
              <a:gd name="T32" fmla="*/ 1564 w 5516"/>
              <a:gd name="T33" fmla="*/ 434 h 606"/>
              <a:gd name="T34" fmla="*/ 1904 w 5516"/>
              <a:gd name="T35" fmla="*/ 184 h 606"/>
              <a:gd name="T36" fmla="*/ 1728 w 5516"/>
              <a:gd name="T37" fmla="*/ 366 h 606"/>
              <a:gd name="T38" fmla="*/ 2102 w 5516"/>
              <a:gd name="T39" fmla="*/ 192 h 606"/>
              <a:gd name="T40" fmla="*/ 1982 w 5516"/>
              <a:gd name="T41" fmla="*/ 320 h 606"/>
              <a:gd name="T42" fmla="*/ 2478 w 5516"/>
              <a:gd name="T43" fmla="*/ 242 h 606"/>
              <a:gd name="T44" fmla="*/ 2406 w 5516"/>
              <a:gd name="T45" fmla="*/ 390 h 606"/>
              <a:gd name="T46" fmla="*/ 2234 w 5516"/>
              <a:gd name="T47" fmla="*/ 192 h 606"/>
              <a:gd name="T48" fmla="*/ 2478 w 5516"/>
              <a:gd name="T49" fmla="*/ 242 h 606"/>
              <a:gd name="T50" fmla="*/ 2928 w 5516"/>
              <a:gd name="T51" fmla="*/ 448 h 606"/>
              <a:gd name="T52" fmla="*/ 2958 w 5516"/>
              <a:gd name="T53" fmla="*/ 230 h 606"/>
              <a:gd name="T54" fmla="*/ 2716 w 5516"/>
              <a:gd name="T55" fmla="*/ 54 h 606"/>
              <a:gd name="T56" fmla="*/ 2714 w 5516"/>
              <a:gd name="T57" fmla="*/ 36 h 606"/>
              <a:gd name="T58" fmla="*/ 2928 w 5516"/>
              <a:gd name="T59" fmla="*/ 448 h 606"/>
              <a:gd name="T60" fmla="*/ 3388 w 5516"/>
              <a:gd name="T61" fmla="*/ 4 h 606"/>
              <a:gd name="T62" fmla="*/ 3396 w 5516"/>
              <a:gd name="T63" fmla="*/ 366 h 606"/>
              <a:gd name="T64" fmla="*/ 3580 w 5516"/>
              <a:gd name="T65" fmla="*/ 190 h 606"/>
              <a:gd name="T66" fmla="*/ 3502 w 5516"/>
              <a:gd name="T67" fmla="*/ 432 h 606"/>
              <a:gd name="T68" fmla="*/ 4232 w 5516"/>
              <a:gd name="T69" fmla="*/ 348 h 606"/>
              <a:gd name="T70" fmla="*/ 3858 w 5516"/>
              <a:gd name="T71" fmla="*/ 176 h 606"/>
              <a:gd name="T72" fmla="*/ 3758 w 5516"/>
              <a:gd name="T73" fmla="*/ 446 h 606"/>
              <a:gd name="T74" fmla="*/ 3990 w 5516"/>
              <a:gd name="T75" fmla="*/ 282 h 606"/>
              <a:gd name="T76" fmla="*/ 4042 w 5516"/>
              <a:gd name="T77" fmla="*/ 342 h 606"/>
              <a:gd name="T78" fmla="*/ 4134 w 5516"/>
              <a:gd name="T79" fmla="*/ 448 h 606"/>
              <a:gd name="T80" fmla="*/ 4454 w 5516"/>
              <a:gd name="T81" fmla="*/ 202 h 606"/>
              <a:gd name="T82" fmla="*/ 4284 w 5516"/>
              <a:gd name="T83" fmla="*/ 174 h 606"/>
              <a:gd name="T84" fmla="*/ 4432 w 5516"/>
              <a:gd name="T85" fmla="*/ 588 h 606"/>
              <a:gd name="T86" fmla="*/ 4792 w 5516"/>
              <a:gd name="T87" fmla="*/ 382 h 606"/>
              <a:gd name="T88" fmla="*/ 5192 w 5516"/>
              <a:gd name="T89" fmla="*/ 340 h 606"/>
              <a:gd name="T90" fmla="*/ 4902 w 5516"/>
              <a:gd name="T91" fmla="*/ 186 h 606"/>
              <a:gd name="T92" fmla="*/ 4850 w 5516"/>
              <a:gd name="T93" fmla="*/ 274 h 606"/>
              <a:gd name="T94" fmla="*/ 4742 w 5516"/>
              <a:gd name="T95" fmla="*/ 194 h 606"/>
              <a:gd name="T96" fmla="*/ 4794 w 5516"/>
              <a:gd name="T97" fmla="*/ 418 h 606"/>
              <a:gd name="T98" fmla="*/ 5004 w 5516"/>
              <a:gd name="T99" fmla="*/ 338 h 606"/>
              <a:gd name="T100" fmla="*/ 5098 w 5516"/>
              <a:gd name="T101" fmla="*/ 446 h 606"/>
              <a:gd name="T102" fmla="*/ 5418 w 5516"/>
              <a:gd name="T103" fmla="*/ 192 h 606"/>
              <a:gd name="T104" fmla="*/ 5348 w 5516"/>
              <a:gd name="T105" fmla="*/ 180 h 606"/>
              <a:gd name="T106" fmla="*/ 5254 w 5516"/>
              <a:gd name="T107" fmla="*/ 606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16" h="606">
                <a:moveTo>
                  <a:pt x="366" y="448"/>
                </a:moveTo>
                <a:cubicBezTo>
                  <a:pt x="524" y="448"/>
                  <a:pt x="524" y="448"/>
                  <a:pt x="524" y="448"/>
                </a:cubicBezTo>
                <a:cubicBezTo>
                  <a:pt x="524" y="436"/>
                  <a:pt x="524" y="436"/>
                  <a:pt x="524" y="436"/>
                </a:cubicBezTo>
                <a:cubicBezTo>
                  <a:pt x="486" y="432"/>
                  <a:pt x="470" y="414"/>
                  <a:pt x="468" y="362"/>
                </a:cubicBezTo>
                <a:cubicBezTo>
                  <a:pt x="454" y="86"/>
                  <a:pt x="454" y="86"/>
                  <a:pt x="454" y="86"/>
                </a:cubicBezTo>
                <a:cubicBezTo>
                  <a:pt x="452" y="46"/>
                  <a:pt x="470" y="30"/>
                  <a:pt x="504" y="26"/>
                </a:cubicBezTo>
                <a:cubicBezTo>
                  <a:pt x="504" y="12"/>
                  <a:pt x="504" y="12"/>
                  <a:pt x="504" y="12"/>
                </a:cubicBezTo>
                <a:cubicBezTo>
                  <a:pt x="394" y="12"/>
                  <a:pt x="394" y="12"/>
                  <a:pt x="394" y="12"/>
                </a:cubicBezTo>
                <a:cubicBezTo>
                  <a:pt x="264" y="350"/>
                  <a:pt x="264" y="350"/>
                  <a:pt x="264" y="350"/>
                </a:cubicBezTo>
                <a:cubicBezTo>
                  <a:pt x="132" y="10"/>
                  <a:pt x="132" y="10"/>
                  <a:pt x="132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22"/>
                  <a:pt x="18" y="22"/>
                  <a:pt x="18" y="22"/>
                </a:cubicBezTo>
                <a:cubicBezTo>
                  <a:pt x="40" y="26"/>
                  <a:pt x="74" y="32"/>
                  <a:pt x="72" y="84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4" y="410"/>
                  <a:pt x="38" y="430"/>
                  <a:pt x="0" y="436"/>
                </a:cubicBezTo>
                <a:cubicBezTo>
                  <a:pt x="0" y="448"/>
                  <a:pt x="0" y="448"/>
                  <a:pt x="0" y="448"/>
                </a:cubicBezTo>
                <a:cubicBezTo>
                  <a:pt x="140" y="448"/>
                  <a:pt x="140" y="448"/>
                  <a:pt x="140" y="448"/>
                </a:cubicBezTo>
                <a:cubicBezTo>
                  <a:pt x="140" y="436"/>
                  <a:pt x="140" y="436"/>
                  <a:pt x="140" y="436"/>
                </a:cubicBezTo>
                <a:cubicBezTo>
                  <a:pt x="98" y="428"/>
                  <a:pt x="84" y="414"/>
                  <a:pt x="88" y="356"/>
                </a:cubicBezTo>
                <a:cubicBezTo>
                  <a:pt x="100" y="86"/>
                  <a:pt x="100" y="86"/>
                  <a:pt x="100" y="86"/>
                </a:cubicBezTo>
                <a:cubicBezTo>
                  <a:pt x="240" y="444"/>
                  <a:pt x="240" y="444"/>
                  <a:pt x="240" y="444"/>
                </a:cubicBezTo>
                <a:cubicBezTo>
                  <a:pt x="258" y="444"/>
                  <a:pt x="258" y="444"/>
                  <a:pt x="258" y="444"/>
                </a:cubicBezTo>
                <a:cubicBezTo>
                  <a:pt x="396" y="86"/>
                  <a:pt x="396" y="86"/>
                  <a:pt x="396" y="86"/>
                </a:cubicBezTo>
                <a:cubicBezTo>
                  <a:pt x="408" y="372"/>
                  <a:pt x="408" y="372"/>
                  <a:pt x="408" y="372"/>
                </a:cubicBezTo>
                <a:cubicBezTo>
                  <a:pt x="410" y="416"/>
                  <a:pt x="398" y="430"/>
                  <a:pt x="366" y="434"/>
                </a:cubicBezTo>
                <a:lnTo>
                  <a:pt x="366" y="448"/>
                </a:lnTo>
                <a:close/>
                <a:moveTo>
                  <a:pt x="670" y="456"/>
                </a:moveTo>
                <a:cubicBezTo>
                  <a:pt x="708" y="456"/>
                  <a:pt x="756" y="440"/>
                  <a:pt x="782" y="412"/>
                </a:cubicBezTo>
                <a:cubicBezTo>
                  <a:pt x="776" y="400"/>
                  <a:pt x="776" y="400"/>
                  <a:pt x="776" y="400"/>
                </a:cubicBezTo>
                <a:cubicBezTo>
                  <a:pt x="750" y="416"/>
                  <a:pt x="722" y="422"/>
                  <a:pt x="696" y="422"/>
                </a:cubicBezTo>
                <a:cubicBezTo>
                  <a:pt x="620" y="422"/>
                  <a:pt x="592" y="358"/>
                  <a:pt x="592" y="290"/>
                </a:cubicBezTo>
                <a:cubicBezTo>
                  <a:pt x="592" y="258"/>
                  <a:pt x="600" y="236"/>
                  <a:pt x="614" y="222"/>
                </a:cubicBezTo>
                <a:cubicBezTo>
                  <a:pt x="626" y="210"/>
                  <a:pt x="646" y="204"/>
                  <a:pt x="664" y="204"/>
                </a:cubicBezTo>
                <a:cubicBezTo>
                  <a:pt x="690" y="204"/>
                  <a:pt x="722" y="214"/>
                  <a:pt x="744" y="244"/>
                </a:cubicBezTo>
                <a:cubicBezTo>
                  <a:pt x="750" y="244"/>
                  <a:pt x="750" y="244"/>
                  <a:pt x="750" y="244"/>
                </a:cubicBezTo>
                <a:cubicBezTo>
                  <a:pt x="758" y="234"/>
                  <a:pt x="766" y="212"/>
                  <a:pt x="768" y="196"/>
                </a:cubicBezTo>
                <a:cubicBezTo>
                  <a:pt x="748" y="180"/>
                  <a:pt x="720" y="172"/>
                  <a:pt x="686" y="172"/>
                </a:cubicBezTo>
                <a:cubicBezTo>
                  <a:pt x="604" y="172"/>
                  <a:pt x="544" y="246"/>
                  <a:pt x="544" y="326"/>
                </a:cubicBezTo>
                <a:cubicBezTo>
                  <a:pt x="540" y="390"/>
                  <a:pt x="576" y="456"/>
                  <a:pt x="670" y="456"/>
                </a:cubicBezTo>
                <a:moveTo>
                  <a:pt x="1272" y="98"/>
                </a:moveTo>
                <a:cubicBezTo>
                  <a:pt x="1292" y="98"/>
                  <a:pt x="1308" y="82"/>
                  <a:pt x="1308" y="62"/>
                </a:cubicBezTo>
                <a:cubicBezTo>
                  <a:pt x="1308" y="42"/>
                  <a:pt x="1292" y="26"/>
                  <a:pt x="1272" y="26"/>
                </a:cubicBezTo>
                <a:cubicBezTo>
                  <a:pt x="1252" y="26"/>
                  <a:pt x="1238" y="42"/>
                  <a:pt x="1238" y="62"/>
                </a:cubicBezTo>
                <a:cubicBezTo>
                  <a:pt x="1238" y="82"/>
                  <a:pt x="1252" y="98"/>
                  <a:pt x="1272" y="98"/>
                </a:cubicBezTo>
                <a:moveTo>
                  <a:pt x="1202" y="448"/>
                </a:moveTo>
                <a:cubicBezTo>
                  <a:pt x="1346" y="448"/>
                  <a:pt x="1346" y="448"/>
                  <a:pt x="1346" y="448"/>
                </a:cubicBezTo>
                <a:cubicBezTo>
                  <a:pt x="1346" y="436"/>
                  <a:pt x="1346" y="436"/>
                  <a:pt x="1346" y="436"/>
                </a:cubicBezTo>
                <a:cubicBezTo>
                  <a:pt x="1304" y="432"/>
                  <a:pt x="1302" y="434"/>
                  <a:pt x="1302" y="338"/>
                </a:cubicBezTo>
                <a:cubicBezTo>
                  <a:pt x="1302" y="176"/>
                  <a:pt x="1302" y="176"/>
                  <a:pt x="1302" y="176"/>
                </a:cubicBezTo>
                <a:cubicBezTo>
                  <a:pt x="1200" y="176"/>
                  <a:pt x="1200" y="176"/>
                  <a:pt x="1200" y="176"/>
                </a:cubicBezTo>
                <a:cubicBezTo>
                  <a:pt x="1200" y="188"/>
                  <a:pt x="1200" y="188"/>
                  <a:pt x="1200" y="188"/>
                </a:cubicBezTo>
                <a:cubicBezTo>
                  <a:pt x="1244" y="190"/>
                  <a:pt x="1250" y="192"/>
                  <a:pt x="1250" y="268"/>
                </a:cubicBezTo>
                <a:cubicBezTo>
                  <a:pt x="1250" y="336"/>
                  <a:pt x="1250" y="336"/>
                  <a:pt x="1250" y="336"/>
                </a:cubicBezTo>
                <a:cubicBezTo>
                  <a:pt x="1250" y="432"/>
                  <a:pt x="1248" y="432"/>
                  <a:pt x="1202" y="436"/>
                </a:cubicBezTo>
                <a:cubicBezTo>
                  <a:pt x="1178" y="434"/>
                  <a:pt x="1154" y="426"/>
                  <a:pt x="1076" y="338"/>
                </a:cubicBezTo>
                <a:cubicBezTo>
                  <a:pt x="1046" y="302"/>
                  <a:pt x="996" y="244"/>
                  <a:pt x="968" y="206"/>
                </a:cubicBezTo>
                <a:cubicBezTo>
                  <a:pt x="1062" y="102"/>
                  <a:pt x="1062" y="102"/>
                  <a:pt x="1062" y="102"/>
                </a:cubicBezTo>
                <a:cubicBezTo>
                  <a:pt x="1108" y="52"/>
                  <a:pt x="1132" y="26"/>
                  <a:pt x="1176" y="24"/>
                </a:cubicBezTo>
                <a:cubicBezTo>
                  <a:pt x="1176" y="10"/>
                  <a:pt x="1176" y="10"/>
                  <a:pt x="1176" y="10"/>
                </a:cubicBezTo>
                <a:cubicBezTo>
                  <a:pt x="1030" y="10"/>
                  <a:pt x="1030" y="10"/>
                  <a:pt x="1030" y="10"/>
                </a:cubicBezTo>
                <a:cubicBezTo>
                  <a:pt x="1030" y="22"/>
                  <a:pt x="1030" y="22"/>
                  <a:pt x="1030" y="22"/>
                </a:cubicBezTo>
                <a:cubicBezTo>
                  <a:pt x="1050" y="26"/>
                  <a:pt x="1056" y="32"/>
                  <a:pt x="1056" y="46"/>
                </a:cubicBezTo>
                <a:cubicBezTo>
                  <a:pt x="1056" y="56"/>
                  <a:pt x="1054" y="72"/>
                  <a:pt x="1026" y="102"/>
                </a:cubicBezTo>
                <a:cubicBezTo>
                  <a:pt x="910" y="230"/>
                  <a:pt x="910" y="230"/>
                  <a:pt x="910" y="230"/>
                </a:cubicBezTo>
                <a:cubicBezTo>
                  <a:pt x="910" y="148"/>
                  <a:pt x="910" y="148"/>
                  <a:pt x="910" y="148"/>
                </a:cubicBezTo>
                <a:cubicBezTo>
                  <a:pt x="910" y="36"/>
                  <a:pt x="916" y="28"/>
                  <a:pt x="960" y="22"/>
                </a:cubicBezTo>
                <a:cubicBezTo>
                  <a:pt x="960" y="8"/>
                  <a:pt x="960" y="8"/>
                  <a:pt x="960" y="8"/>
                </a:cubicBezTo>
                <a:cubicBezTo>
                  <a:pt x="804" y="8"/>
                  <a:pt x="804" y="8"/>
                  <a:pt x="804" y="8"/>
                </a:cubicBezTo>
                <a:cubicBezTo>
                  <a:pt x="804" y="22"/>
                  <a:pt x="804" y="22"/>
                  <a:pt x="804" y="22"/>
                </a:cubicBezTo>
                <a:cubicBezTo>
                  <a:pt x="852" y="26"/>
                  <a:pt x="854" y="36"/>
                  <a:pt x="854" y="148"/>
                </a:cubicBezTo>
                <a:cubicBezTo>
                  <a:pt x="854" y="300"/>
                  <a:pt x="854" y="300"/>
                  <a:pt x="854" y="300"/>
                </a:cubicBezTo>
                <a:cubicBezTo>
                  <a:pt x="854" y="422"/>
                  <a:pt x="850" y="430"/>
                  <a:pt x="804" y="434"/>
                </a:cubicBezTo>
                <a:cubicBezTo>
                  <a:pt x="804" y="446"/>
                  <a:pt x="804" y="446"/>
                  <a:pt x="804" y="446"/>
                </a:cubicBezTo>
                <a:cubicBezTo>
                  <a:pt x="960" y="446"/>
                  <a:pt x="960" y="446"/>
                  <a:pt x="960" y="446"/>
                </a:cubicBezTo>
                <a:cubicBezTo>
                  <a:pt x="960" y="434"/>
                  <a:pt x="960" y="434"/>
                  <a:pt x="960" y="434"/>
                </a:cubicBezTo>
                <a:cubicBezTo>
                  <a:pt x="910" y="428"/>
                  <a:pt x="910" y="424"/>
                  <a:pt x="910" y="292"/>
                </a:cubicBezTo>
                <a:cubicBezTo>
                  <a:pt x="910" y="268"/>
                  <a:pt x="910" y="268"/>
                  <a:pt x="910" y="268"/>
                </a:cubicBezTo>
                <a:cubicBezTo>
                  <a:pt x="930" y="246"/>
                  <a:pt x="930" y="246"/>
                  <a:pt x="930" y="246"/>
                </a:cubicBezTo>
                <a:cubicBezTo>
                  <a:pt x="982" y="310"/>
                  <a:pt x="1038" y="380"/>
                  <a:pt x="1098" y="448"/>
                </a:cubicBezTo>
                <a:cubicBezTo>
                  <a:pt x="1202" y="448"/>
                  <a:pt x="1202" y="448"/>
                  <a:pt x="1202" y="448"/>
                </a:cubicBezTo>
                <a:close/>
                <a:moveTo>
                  <a:pt x="1564" y="448"/>
                </a:moveTo>
                <a:cubicBezTo>
                  <a:pt x="1706" y="448"/>
                  <a:pt x="1706" y="448"/>
                  <a:pt x="1706" y="448"/>
                </a:cubicBezTo>
                <a:cubicBezTo>
                  <a:pt x="1706" y="436"/>
                  <a:pt x="1706" y="436"/>
                  <a:pt x="1706" y="436"/>
                </a:cubicBezTo>
                <a:cubicBezTo>
                  <a:pt x="1658" y="434"/>
                  <a:pt x="1658" y="432"/>
                  <a:pt x="1658" y="342"/>
                </a:cubicBezTo>
                <a:cubicBezTo>
                  <a:pt x="1658" y="280"/>
                  <a:pt x="1658" y="280"/>
                  <a:pt x="1658" y="280"/>
                </a:cubicBezTo>
                <a:cubicBezTo>
                  <a:pt x="1658" y="198"/>
                  <a:pt x="1612" y="172"/>
                  <a:pt x="1570" y="172"/>
                </a:cubicBezTo>
                <a:cubicBezTo>
                  <a:pt x="1534" y="172"/>
                  <a:pt x="1498" y="188"/>
                  <a:pt x="1470" y="224"/>
                </a:cubicBezTo>
                <a:cubicBezTo>
                  <a:pt x="1470" y="176"/>
                  <a:pt x="1470" y="176"/>
                  <a:pt x="1470" y="176"/>
                </a:cubicBezTo>
                <a:cubicBezTo>
                  <a:pt x="1368" y="176"/>
                  <a:pt x="1368" y="176"/>
                  <a:pt x="1368" y="176"/>
                </a:cubicBezTo>
                <a:cubicBezTo>
                  <a:pt x="1368" y="188"/>
                  <a:pt x="1368" y="188"/>
                  <a:pt x="1368" y="188"/>
                </a:cubicBezTo>
                <a:cubicBezTo>
                  <a:pt x="1412" y="190"/>
                  <a:pt x="1418" y="192"/>
                  <a:pt x="1418" y="268"/>
                </a:cubicBezTo>
                <a:cubicBezTo>
                  <a:pt x="1418" y="336"/>
                  <a:pt x="1418" y="336"/>
                  <a:pt x="1418" y="336"/>
                </a:cubicBezTo>
                <a:cubicBezTo>
                  <a:pt x="1418" y="434"/>
                  <a:pt x="1418" y="434"/>
                  <a:pt x="1370" y="436"/>
                </a:cubicBezTo>
                <a:cubicBezTo>
                  <a:pt x="1370" y="448"/>
                  <a:pt x="1370" y="448"/>
                  <a:pt x="1370" y="448"/>
                </a:cubicBezTo>
                <a:cubicBezTo>
                  <a:pt x="1514" y="448"/>
                  <a:pt x="1514" y="448"/>
                  <a:pt x="1514" y="448"/>
                </a:cubicBezTo>
                <a:cubicBezTo>
                  <a:pt x="1514" y="436"/>
                  <a:pt x="1514" y="436"/>
                  <a:pt x="1514" y="436"/>
                </a:cubicBezTo>
                <a:cubicBezTo>
                  <a:pt x="1472" y="432"/>
                  <a:pt x="1470" y="434"/>
                  <a:pt x="1470" y="338"/>
                </a:cubicBezTo>
                <a:cubicBezTo>
                  <a:pt x="1470" y="262"/>
                  <a:pt x="1470" y="262"/>
                  <a:pt x="1470" y="262"/>
                </a:cubicBezTo>
                <a:cubicBezTo>
                  <a:pt x="1470" y="236"/>
                  <a:pt x="1504" y="206"/>
                  <a:pt x="1546" y="206"/>
                </a:cubicBezTo>
                <a:cubicBezTo>
                  <a:pt x="1580" y="206"/>
                  <a:pt x="1606" y="220"/>
                  <a:pt x="1606" y="286"/>
                </a:cubicBezTo>
                <a:cubicBezTo>
                  <a:pt x="1606" y="340"/>
                  <a:pt x="1606" y="340"/>
                  <a:pt x="1606" y="340"/>
                </a:cubicBezTo>
                <a:cubicBezTo>
                  <a:pt x="1606" y="432"/>
                  <a:pt x="1602" y="432"/>
                  <a:pt x="1564" y="434"/>
                </a:cubicBezTo>
                <a:lnTo>
                  <a:pt x="1564" y="448"/>
                </a:lnTo>
                <a:close/>
                <a:moveTo>
                  <a:pt x="1776" y="222"/>
                </a:moveTo>
                <a:cubicBezTo>
                  <a:pt x="1776" y="200"/>
                  <a:pt x="1796" y="188"/>
                  <a:pt x="1822" y="188"/>
                </a:cubicBezTo>
                <a:cubicBezTo>
                  <a:pt x="1874" y="188"/>
                  <a:pt x="1896" y="236"/>
                  <a:pt x="1900" y="252"/>
                </a:cubicBezTo>
                <a:cubicBezTo>
                  <a:pt x="1912" y="252"/>
                  <a:pt x="1912" y="252"/>
                  <a:pt x="1912" y="252"/>
                </a:cubicBezTo>
                <a:cubicBezTo>
                  <a:pt x="1912" y="212"/>
                  <a:pt x="1908" y="188"/>
                  <a:pt x="1904" y="184"/>
                </a:cubicBezTo>
                <a:cubicBezTo>
                  <a:pt x="1900" y="180"/>
                  <a:pt x="1862" y="170"/>
                  <a:pt x="1824" y="170"/>
                </a:cubicBezTo>
                <a:cubicBezTo>
                  <a:pt x="1768" y="170"/>
                  <a:pt x="1734" y="206"/>
                  <a:pt x="1734" y="248"/>
                </a:cubicBezTo>
                <a:cubicBezTo>
                  <a:pt x="1734" y="340"/>
                  <a:pt x="1890" y="322"/>
                  <a:pt x="1890" y="396"/>
                </a:cubicBezTo>
                <a:cubicBezTo>
                  <a:pt x="1890" y="422"/>
                  <a:pt x="1866" y="436"/>
                  <a:pt x="1826" y="436"/>
                </a:cubicBezTo>
                <a:cubicBezTo>
                  <a:pt x="1788" y="436"/>
                  <a:pt x="1754" y="416"/>
                  <a:pt x="1744" y="366"/>
                </a:cubicBezTo>
                <a:cubicBezTo>
                  <a:pt x="1728" y="366"/>
                  <a:pt x="1728" y="366"/>
                  <a:pt x="1728" y="366"/>
                </a:cubicBezTo>
                <a:cubicBezTo>
                  <a:pt x="1728" y="386"/>
                  <a:pt x="1732" y="422"/>
                  <a:pt x="1734" y="428"/>
                </a:cubicBezTo>
                <a:cubicBezTo>
                  <a:pt x="1744" y="446"/>
                  <a:pt x="1788" y="454"/>
                  <a:pt x="1824" y="454"/>
                </a:cubicBezTo>
                <a:cubicBezTo>
                  <a:pt x="1888" y="454"/>
                  <a:pt x="1928" y="416"/>
                  <a:pt x="1928" y="372"/>
                </a:cubicBezTo>
                <a:cubicBezTo>
                  <a:pt x="1932" y="270"/>
                  <a:pt x="1776" y="286"/>
                  <a:pt x="1776" y="222"/>
                </a:cubicBezTo>
                <a:moveTo>
                  <a:pt x="2030" y="270"/>
                </a:moveTo>
                <a:cubicBezTo>
                  <a:pt x="2034" y="220"/>
                  <a:pt x="2058" y="192"/>
                  <a:pt x="2102" y="192"/>
                </a:cubicBezTo>
                <a:cubicBezTo>
                  <a:pt x="2144" y="192"/>
                  <a:pt x="2170" y="220"/>
                  <a:pt x="2172" y="270"/>
                </a:cubicBezTo>
                <a:lnTo>
                  <a:pt x="2030" y="270"/>
                </a:lnTo>
                <a:close/>
                <a:moveTo>
                  <a:pt x="2030" y="290"/>
                </a:moveTo>
                <a:cubicBezTo>
                  <a:pt x="2222" y="290"/>
                  <a:pt x="2222" y="290"/>
                  <a:pt x="2222" y="290"/>
                </a:cubicBezTo>
                <a:cubicBezTo>
                  <a:pt x="2226" y="228"/>
                  <a:pt x="2192" y="168"/>
                  <a:pt x="2114" y="168"/>
                </a:cubicBezTo>
                <a:cubicBezTo>
                  <a:pt x="2034" y="168"/>
                  <a:pt x="1982" y="232"/>
                  <a:pt x="1982" y="320"/>
                </a:cubicBezTo>
                <a:cubicBezTo>
                  <a:pt x="1982" y="388"/>
                  <a:pt x="2018" y="456"/>
                  <a:pt x="2112" y="456"/>
                </a:cubicBezTo>
                <a:cubicBezTo>
                  <a:pt x="2150" y="456"/>
                  <a:pt x="2198" y="440"/>
                  <a:pt x="2224" y="412"/>
                </a:cubicBezTo>
                <a:cubicBezTo>
                  <a:pt x="2218" y="400"/>
                  <a:pt x="2218" y="400"/>
                  <a:pt x="2218" y="400"/>
                </a:cubicBezTo>
                <a:cubicBezTo>
                  <a:pt x="2192" y="416"/>
                  <a:pt x="2164" y="422"/>
                  <a:pt x="2138" y="422"/>
                </a:cubicBezTo>
                <a:cubicBezTo>
                  <a:pt x="2058" y="420"/>
                  <a:pt x="2028" y="352"/>
                  <a:pt x="2030" y="290"/>
                </a:cubicBezTo>
                <a:moveTo>
                  <a:pt x="2478" y="242"/>
                </a:moveTo>
                <a:cubicBezTo>
                  <a:pt x="2490" y="206"/>
                  <a:pt x="2510" y="192"/>
                  <a:pt x="2528" y="192"/>
                </a:cubicBezTo>
                <a:cubicBezTo>
                  <a:pt x="2528" y="180"/>
                  <a:pt x="2528" y="180"/>
                  <a:pt x="2528" y="180"/>
                </a:cubicBezTo>
                <a:cubicBezTo>
                  <a:pt x="2430" y="180"/>
                  <a:pt x="2430" y="180"/>
                  <a:pt x="2430" y="180"/>
                </a:cubicBezTo>
                <a:cubicBezTo>
                  <a:pt x="2430" y="192"/>
                  <a:pt x="2430" y="192"/>
                  <a:pt x="2430" y="192"/>
                </a:cubicBezTo>
                <a:cubicBezTo>
                  <a:pt x="2454" y="194"/>
                  <a:pt x="2466" y="206"/>
                  <a:pt x="2458" y="234"/>
                </a:cubicBezTo>
                <a:cubicBezTo>
                  <a:pt x="2406" y="390"/>
                  <a:pt x="2406" y="390"/>
                  <a:pt x="2406" y="390"/>
                </a:cubicBezTo>
                <a:cubicBezTo>
                  <a:pt x="2354" y="270"/>
                  <a:pt x="2354" y="270"/>
                  <a:pt x="2354" y="270"/>
                </a:cubicBezTo>
                <a:cubicBezTo>
                  <a:pt x="2340" y="238"/>
                  <a:pt x="2334" y="224"/>
                  <a:pt x="2334" y="212"/>
                </a:cubicBezTo>
                <a:cubicBezTo>
                  <a:pt x="2334" y="202"/>
                  <a:pt x="2340" y="196"/>
                  <a:pt x="2360" y="192"/>
                </a:cubicBezTo>
                <a:cubicBezTo>
                  <a:pt x="2360" y="180"/>
                  <a:pt x="2360" y="180"/>
                  <a:pt x="2360" y="180"/>
                </a:cubicBezTo>
                <a:cubicBezTo>
                  <a:pt x="2234" y="180"/>
                  <a:pt x="2234" y="180"/>
                  <a:pt x="2234" y="180"/>
                </a:cubicBezTo>
                <a:cubicBezTo>
                  <a:pt x="2234" y="192"/>
                  <a:pt x="2234" y="192"/>
                  <a:pt x="2234" y="192"/>
                </a:cubicBezTo>
                <a:cubicBezTo>
                  <a:pt x="2266" y="194"/>
                  <a:pt x="2268" y="198"/>
                  <a:pt x="2310" y="292"/>
                </a:cubicBezTo>
                <a:cubicBezTo>
                  <a:pt x="2382" y="450"/>
                  <a:pt x="2382" y="450"/>
                  <a:pt x="2382" y="450"/>
                </a:cubicBezTo>
                <a:cubicBezTo>
                  <a:pt x="2358" y="512"/>
                  <a:pt x="2320" y="546"/>
                  <a:pt x="2242" y="564"/>
                </a:cubicBezTo>
                <a:cubicBezTo>
                  <a:pt x="2246" y="576"/>
                  <a:pt x="2260" y="600"/>
                  <a:pt x="2268" y="606"/>
                </a:cubicBezTo>
                <a:cubicBezTo>
                  <a:pt x="2370" y="564"/>
                  <a:pt x="2390" y="498"/>
                  <a:pt x="2426" y="396"/>
                </a:cubicBezTo>
                <a:lnTo>
                  <a:pt x="2478" y="242"/>
                </a:lnTo>
                <a:close/>
                <a:moveTo>
                  <a:pt x="2844" y="394"/>
                </a:moveTo>
                <a:cubicBezTo>
                  <a:pt x="2822" y="412"/>
                  <a:pt x="2782" y="416"/>
                  <a:pt x="2750" y="416"/>
                </a:cubicBezTo>
                <a:cubicBezTo>
                  <a:pt x="2670" y="416"/>
                  <a:pt x="2606" y="360"/>
                  <a:pt x="2606" y="284"/>
                </a:cubicBezTo>
                <a:cubicBezTo>
                  <a:pt x="2606" y="236"/>
                  <a:pt x="2626" y="206"/>
                  <a:pt x="2658" y="198"/>
                </a:cubicBezTo>
                <a:cubicBezTo>
                  <a:pt x="2698" y="266"/>
                  <a:pt x="2770" y="338"/>
                  <a:pt x="2844" y="394"/>
                </a:cubicBezTo>
                <a:moveTo>
                  <a:pt x="2928" y="448"/>
                </a:moveTo>
                <a:cubicBezTo>
                  <a:pt x="3022" y="448"/>
                  <a:pt x="3022" y="448"/>
                  <a:pt x="3022" y="448"/>
                </a:cubicBezTo>
                <a:cubicBezTo>
                  <a:pt x="3022" y="436"/>
                  <a:pt x="3022" y="436"/>
                  <a:pt x="3022" y="436"/>
                </a:cubicBezTo>
                <a:cubicBezTo>
                  <a:pt x="2992" y="432"/>
                  <a:pt x="2946" y="408"/>
                  <a:pt x="2896" y="372"/>
                </a:cubicBezTo>
                <a:cubicBezTo>
                  <a:pt x="2914" y="342"/>
                  <a:pt x="2918" y="300"/>
                  <a:pt x="2922" y="270"/>
                </a:cubicBezTo>
                <a:cubicBezTo>
                  <a:pt x="2926" y="244"/>
                  <a:pt x="2946" y="244"/>
                  <a:pt x="2958" y="242"/>
                </a:cubicBezTo>
                <a:cubicBezTo>
                  <a:pt x="2958" y="230"/>
                  <a:pt x="2958" y="230"/>
                  <a:pt x="2958" y="230"/>
                </a:cubicBezTo>
                <a:cubicBezTo>
                  <a:pt x="2834" y="230"/>
                  <a:pt x="2834" y="230"/>
                  <a:pt x="2834" y="230"/>
                </a:cubicBezTo>
                <a:cubicBezTo>
                  <a:pt x="2834" y="242"/>
                  <a:pt x="2834" y="242"/>
                  <a:pt x="2834" y="242"/>
                </a:cubicBezTo>
                <a:cubicBezTo>
                  <a:pt x="2864" y="246"/>
                  <a:pt x="2892" y="250"/>
                  <a:pt x="2892" y="294"/>
                </a:cubicBezTo>
                <a:cubicBezTo>
                  <a:pt x="2892" y="318"/>
                  <a:pt x="2888" y="342"/>
                  <a:pt x="2878" y="358"/>
                </a:cubicBezTo>
                <a:cubicBezTo>
                  <a:pt x="2770" y="274"/>
                  <a:pt x="2670" y="156"/>
                  <a:pt x="2670" y="96"/>
                </a:cubicBezTo>
                <a:cubicBezTo>
                  <a:pt x="2670" y="66"/>
                  <a:pt x="2688" y="54"/>
                  <a:pt x="2716" y="54"/>
                </a:cubicBezTo>
                <a:cubicBezTo>
                  <a:pt x="2752" y="54"/>
                  <a:pt x="2784" y="78"/>
                  <a:pt x="2800" y="124"/>
                </a:cubicBezTo>
                <a:cubicBezTo>
                  <a:pt x="2812" y="124"/>
                  <a:pt x="2812" y="124"/>
                  <a:pt x="2812" y="124"/>
                </a:cubicBezTo>
                <a:cubicBezTo>
                  <a:pt x="2810" y="42"/>
                  <a:pt x="2810" y="42"/>
                  <a:pt x="2810" y="42"/>
                </a:cubicBezTo>
                <a:cubicBezTo>
                  <a:pt x="2798" y="42"/>
                  <a:pt x="2798" y="42"/>
                  <a:pt x="2798" y="42"/>
                </a:cubicBezTo>
                <a:cubicBezTo>
                  <a:pt x="2798" y="48"/>
                  <a:pt x="2792" y="52"/>
                  <a:pt x="2788" y="52"/>
                </a:cubicBezTo>
                <a:cubicBezTo>
                  <a:pt x="2772" y="52"/>
                  <a:pt x="2752" y="36"/>
                  <a:pt x="2714" y="36"/>
                </a:cubicBezTo>
                <a:cubicBezTo>
                  <a:pt x="2672" y="36"/>
                  <a:pt x="2630" y="62"/>
                  <a:pt x="2630" y="118"/>
                </a:cubicBezTo>
                <a:cubicBezTo>
                  <a:pt x="2630" y="140"/>
                  <a:pt x="2636" y="160"/>
                  <a:pt x="2648" y="182"/>
                </a:cubicBezTo>
                <a:cubicBezTo>
                  <a:pt x="2592" y="200"/>
                  <a:pt x="2562" y="248"/>
                  <a:pt x="2562" y="304"/>
                </a:cubicBezTo>
                <a:cubicBezTo>
                  <a:pt x="2562" y="406"/>
                  <a:pt x="2640" y="460"/>
                  <a:pt x="2726" y="460"/>
                </a:cubicBezTo>
                <a:cubicBezTo>
                  <a:pt x="2780" y="460"/>
                  <a:pt x="2824" y="444"/>
                  <a:pt x="2862" y="410"/>
                </a:cubicBezTo>
                <a:cubicBezTo>
                  <a:pt x="2888" y="424"/>
                  <a:pt x="2912" y="442"/>
                  <a:pt x="2928" y="448"/>
                </a:cubicBezTo>
                <a:moveTo>
                  <a:pt x="3094" y="212"/>
                </a:moveTo>
                <a:cubicBezTo>
                  <a:pt x="3094" y="88"/>
                  <a:pt x="3154" y="20"/>
                  <a:pt x="3252" y="20"/>
                </a:cubicBezTo>
                <a:cubicBezTo>
                  <a:pt x="3328" y="20"/>
                  <a:pt x="3372" y="58"/>
                  <a:pt x="3392" y="134"/>
                </a:cubicBezTo>
                <a:cubicBezTo>
                  <a:pt x="3404" y="134"/>
                  <a:pt x="3404" y="134"/>
                  <a:pt x="3404" y="134"/>
                </a:cubicBezTo>
                <a:cubicBezTo>
                  <a:pt x="3400" y="4"/>
                  <a:pt x="3400" y="4"/>
                  <a:pt x="3400" y="4"/>
                </a:cubicBezTo>
                <a:cubicBezTo>
                  <a:pt x="3388" y="4"/>
                  <a:pt x="3388" y="4"/>
                  <a:pt x="3388" y="4"/>
                </a:cubicBezTo>
                <a:cubicBezTo>
                  <a:pt x="3384" y="14"/>
                  <a:pt x="3376" y="18"/>
                  <a:pt x="3364" y="18"/>
                </a:cubicBezTo>
                <a:cubicBezTo>
                  <a:pt x="3338" y="18"/>
                  <a:pt x="3314" y="0"/>
                  <a:pt x="3248" y="0"/>
                </a:cubicBezTo>
                <a:cubicBezTo>
                  <a:pt x="3118" y="0"/>
                  <a:pt x="3030" y="102"/>
                  <a:pt x="3030" y="242"/>
                </a:cubicBezTo>
                <a:cubicBezTo>
                  <a:pt x="3030" y="376"/>
                  <a:pt x="3110" y="460"/>
                  <a:pt x="3238" y="460"/>
                </a:cubicBezTo>
                <a:cubicBezTo>
                  <a:pt x="3320" y="460"/>
                  <a:pt x="3384" y="420"/>
                  <a:pt x="3408" y="380"/>
                </a:cubicBezTo>
                <a:cubicBezTo>
                  <a:pt x="3396" y="366"/>
                  <a:pt x="3396" y="366"/>
                  <a:pt x="3396" y="366"/>
                </a:cubicBezTo>
                <a:cubicBezTo>
                  <a:pt x="3370" y="402"/>
                  <a:pt x="3314" y="426"/>
                  <a:pt x="3256" y="426"/>
                </a:cubicBezTo>
                <a:cubicBezTo>
                  <a:pt x="3156" y="426"/>
                  <a:pt x="3094" y="340"/>
                  <a:pt x="3094" y="212"/>
                </a:cubicBezTo>
                <a:moveTo>
                  <a:pt x="3678" y="328"/>
                </a:moveTo>
                <a:cubicBezTo>
                  <a:pt x="3678" y="392"/>
                  <a:pt x="3650" y="430"/>
                  <a:pt x="3592" y="430"/>
                </a:cubicBezTo>
                <a:cubicBezTo>
                  <a:pt x="3542" y="430"/>
                  <a:pt x="3496" y="384"/>
                  <a:pt x="3496" y="292"/>
                </a:cubicBezTo>
                <a:cubicBezTo>
                  <a:pt x="3496" y="226"/>
                  <a:pt x="3528" y="190"/>
                  <a:pt x="3580" y="190"/>
                </a:cubicBezTo>
                <a:cubicBezTo>
                  <a:pt x="3628" y="192"/>
                  <a:pt x="3678" y="238"/>
                  <a:pt x="3678" y="328"/>
                </a:cubicBezTo>
                <a:moveTo>
                  <a:pt x="3732" y="312"/>
                </a:moveTo>
                <a:cubicBezTo>
                  <a:pt x="3732" y="260"/>
                  <a:pt x="3710" y="214"/>
                  <a:pt x="3672" y="190"/>
                </a:cubicBezTo>
                <a:cubicBezTo>
                  <a:pt x="3650" y="176"/>
                  <a:pt x="3620" y="168"/>
                  <a:pt x="3588" y="168"/>
                </a:cubicBezTo>
                <a:cubicBezTo>
                  <a:pt x="3502" y="168"/>
                  <a:pt x="3442" y="230"/>
                  <a:pt x="3442" y="310"/>
                </a:cubicBezTo>
                <a:cubicBezTo>
                  <a:pt x="3442" y="364"/>
                  <a:pt x="3464" y="408"/>
                  <a:pt x="3502" y="432"/>
                </a:cubicBezTo>
                <a:cubicBezTo>
                  <a:pt x="3524" y="446"/>
                  <a:pt x="3554" y="452"/>
                  <a:pt x="3586" y="452"/>
                </a:cubicBezTo>
                <a:cubicBezTo>
                  <a:pt x="3672" y="454"/>
                  <a:pt x="3732" y="394"/>
                  <a:pt x="3732" y="312"/>
                </a:cubicBezTo>
                <a:moveTo>
                  <a:pt x="4136" y="448"/>
                </a:moveTo>
                <a:cubicBezTo>
                  <a:pt x="4280" y="448"/>
                  <a:pt x="4280" y="448"/>
                  <a:pt x="4280" y="448"/>
                </a:cubicBezTo>
                <a:cubicBezTo>
                  <a:pt x="4280" y="436"/>
                  <a:pt x="4280" y="436"/>
                  <a:pt x="4280" y="436"/>
                </a:cubicBezTo>
                <a:cubicBezTo>
                  <a:pt x="4230" y="434"/>
                  <a:pt x="4232" y="426"/>
                  <a:pt x="4232" y="348"/>
                </a:cubicBezTo>
                <a:cubicBezTo>
                  <a:pt x="4232" y="276"/>
                  <a:pt x="4232" y="276"/>
                  <a:pt x="4232" y="276"/>
                </a:cubicBezTo>
                <a:cubicBezTo>
                  <a:pt x="4232" y="200"/>
                  <a:pt x="4190" y="172"/>
                  <a:pt x="4142" y="172"/>
                </a:cubicBezTo>
                <a:cubicBezTo>
                  <a:pt x="4098" y="172"/>
                  <a:pt x="4064" y="196"/>
                  <a:pt x="4038" y="232"/>
                </a:cubicBezTo>
                <a:cubicBezTo>
                  <a:pt x="4028" y="194"/>
                  <a:pt x="4000" y="172"/>
                  <a:pt x="3954" y="172"/>
                </a:cubicBezTo>
                <a:cubicBezTo>
                  <a:pt x="3916" y="172"/>
                  <a:pt x="3880" y="196"/>
                  <a:pt x="3858" y="224"/>
                </a:cubicBezTo>
                <a:cubicBezTo>
                  <a:pt x="3858" y="176"/>
                  <a:pt x="3858" y="176"/>
                  <a:pt x="3858" y="176"/>
                </a:cubicBezTo>
                <a:cubicBezTo>
                  <a:pt x="3756" y="176"/>
                  <a:pt x="3756" y="176"/>
                  <a:pt x="3756" y="176"/>
                </a:cubicBezTo>
                <a:cubicBezTo>
                  <a:pt x="3756" y="188"/>
                  <a:pt x="3756" y="188"/>
                  <a:pt x="3756" y="188"/>
                </a:cubicBezTo>
                <a:cubicBezTo>
                  <a:pt x="3800" y="190"/>
                  <a:pt x="3806" y="192"/>
                  <a:pt x="3806" y="268"/>
                </a:cubicBezTo>
                <a:cubicBezTo>
                  <a:pt x="3806" y="346"/>
                  <a:pt x="3806" y="346"/>
                  <a:pt x="3806" y="346"/>
                </a:cubicBezTo>
                <a:cubicBezTo>
                  <a:pt x="3806" y="434"/>
                  <a:pt x="3804" y="434"/>
                  <a:pt x="3758" y="434"/>
                </a:cubicBezTo>
                <a:cubicBezTo>
                  <a:pt x="3758" y="446"/>
                  <a:pt x="3758" y="446"/>
                  <a:pt x="3758" y="446"/>
                </a:cubicBezTo>
                <a:cubicBezTo>
                  <a:pt x="3902" y="446"/>
                  <a:pt x="3902" y="446"/>
                  <a:pt x="3902" y="446"/>
                </a:cubicBezTo>
                <a:cubicBezTo>
                  <a:pt x="3902" y="434"/>
                  <a:pt x="3902" y="434"/>
                  <a:pt x="3902" y="434"/>
                </a:cubicBezTo>
                <a:cubicBezTo>
                  <a:pt x="3862" y="430"/>
                  <a:pt x="3858" y="430"/>
                  <a:pt x="3858" y="342"/>
                </a:cubicBezTo>
                <a:cubicBezTo>
                  <a:pt x="3858" y="262"/>
                  <a:pt x="3858" y="262"/>
                  <a:pt x="3858" y="262"/>
                </a:cubicBezTo>
                <a:cubicBezTo>
                  <a:pt x="3858" y="234"/>
                  <a:pt x="3894" y="204"/>
                  <a:pt x="3932" y="204"/>
                </a:cubicBezTo>
                <a:cubicBezTo>
                  <a:pt x="3974" y="204"/>
                  <a:pt x="3990" y="226"/>
                  <a:pt x="3990" y="282"/>
                </a:cubicBezTo>
                <a:cubicBezTo>
                  <a:pt x="3990" y="338"/>
                  <a:pt x="3990" y="338"/>
                  <a:pt x="3990" y="338"/>
                </a:cubicBezTo>
                <a:cubicBezTo>
                  <a:pt x="3990" y="428"/>
                  <a:pt x="3988" y="432"/>
                  <a:pt x="3950" y="436"/>
                </a:cubicBezTo>
                <a:cubicBezTo>
                  <a:pt x="3950" y="448"/>
                  <a:pt x="3950" y="448"/>
                  <a:pt x="3950" y="448"/>
                </a:cubicBezTo>
                <a:cubicBezTo>
                  <a:pt x="4086" y="448"/>
                  <a:pt x="4086" y="448"/>
                  <a:pt x="4086" y="448"/>
                </a:cubicBezTo>
                <a:cubicBezTo>
                  <a:pt x="4086" y="436"/>
                  <a:pt x="4086" y="436"/>
                  <a:pt x="4086" y="436"/>
                </a:cubicBezTo>
                <a:cubicBezTo>
                  <a:pt x="4040" y="432"/>
                  <a:pt x="4042" y="428"/>
                  <a:pt x="4042" y="342"/>
                </a:cubicBezTo>
                <a:cubicBezTo>
                  <a:pt x="4042" y="264"/>
                  <a:pt x="4042" y="264"/>
                  <a:pt x="4042" y="264"/>
                </a:cubicBezTo>
                <a:cubicBezTo>
                  <a:pt x="4042" y="236"/>
                  <a:pt x="4078" y="206"/>
                  <a:pt x="4118" y="206"/>
                </a:cubicBezTo>
                <a:cubicBezTo>
                  <a:pt x="4152" y="206"/>
                  <a:pt x="4174" y="226"/>
                  <a:pt x="4174" y="284"/>
                </a:cubicBezTo>
                <a:cubicBezTo>
                  <a:pt x="4174" y="346"/>
                  <a:pt x="4174" y="346"/>
                  <a:pt x="4174" y="346"/>
                </a:cubicBezTo>
                <a:cubicBezTo>
                  <a:pt x="4174" y="428"/>
                  <a:pt x="4174" y="432"/>
                  <a:pt x="4134" y="436"/>
                </a:cubicBezTo>
                <a:cubicBezTo>
                  <a:pt x="4134" y="448"/>
                  <a:pt x="4134" y="448"/>
                  <a:pt x="4134" y="448"/>
                </a:cubicBezTo>
                <a:lnTo>
                  <a:pt x="4136" y="448"/>
                </a:lnTo>
                <a:close/>
                <a:moveTo>
                  <a:pt x="4546" y="316"/>
                </a:moveTo>
                <a:cubicBezTo>
                  <a:pt x="4546" y="388"/>
                  <a:pt x="4516" y="432"/>
                  <a:pt x="4460" y="432"/>
                </a:cubicBezTo>
                <a:cubicBezTo>
                  <a:pt x="4424" y="432"/>
                  <a:pt x="4384" y="412"/>
                  <a:pt x="4384" y="384"/>
                </a:cubicBezTo>
                <a:cubicBezTo>
                  <a:pt x="4384" y="248"/>
                  <a:pt x="4384" y="248"/>
                  <a:pt x="4384" y="248"/>
                </a:cubicBezTo>
                <a:cubicBezTo>
                  <a:pt x="4384" y="226"/>
                  <a:pt x="4416" y="202"/>
                  <a:pt x="4454" y="202"/>
                </a:cubicBezTo>
                <a:cubicBezTo>
                  <a:pt x="4510" y="206"/>
                  <a:pt x="4546" y="248"/>
                  <a:pt x="4546" y="316"/>
                </a:cubicBezTo>
                <a:moveTo>
                  <a:pt x="4600" y="310"/>
                </a:moveTo>
                <a:cubicBezTo>
                  <a:pt x="4600" y="230"/>
                  <a:pt x="4548" y="170"/>
                  <a:pt x="4478" y="170"/>
                </a:cubicBezTo>
                <a:cubicBezTo>
                  <a:pt x="4438" y="170"/>
                  <a:pt x="4406" y="188"/>
                  <a:pt x="4384" y="214"/>
                </a:cubicBezTo>
                <a:cubicBezTo>
                  <a:pt x="4384" y="174"/>
                  <a:pt x="4384" y="174"/>
                  <a:pt x="4384" y="174"/>
                </a:cubicBezTo>
                <a:cubicBezTo>
                  <a:pt x="4284" y="174"/>
                  <a:pt x="4284" y="174"/>
                  <a:pt x="4284" y="174"/>
                </a:cubicBezTo>
                <a:cubicBezTo>
                  <a:pt x="4284" y="186"/>
                  <a:pt x="4284" y="186"/>
                  <a:pt x="4284" y="186"/>
                </a:cubicBezTo>
                <a:cubicBezTo>
                  <a:pt x="4326" y="188"/>
                  <a:pt x="4332" y="190"/>
                  <a:pt x="4332" y="280"/>
                </a:cubicBezTo>
                <a:cubicBezTo>
                  <a:pt x="4332" y="466"/>
                  <a:pt x="4332" y="466"/>
                  <a:pt x="4332" y="466"/>
                </a:cubicBezTo>
                <a:cubicBezTo>
                  <a:pt x="4332" y="564"/>
                  <a:pt x="4334" y="570"/>
                  <a:pt x="4286" y="574"/>
                </a:cubicBezTo>
                <a:cubicBezTo>
                  <a:pt x="4286" y="588"/>
                  <a:pt x="4286" y="588"/>
                  <a:pt x="4286" y="588"/>
                </a:cubicBezTo>
                <a:cubicBezTo>
                  <a:pt x="4432" y="588"/>
                  <a:pt x="4432" y="588"/>
                  <a:pt x="4432" y="588"/>
                </a:cubicBezTo>
                <a:cubicBezTo>
                  <a:pt x="4432" y="574"/>
                  <a:pt x="4432" y="574"/>
                  <a:pt x="4432" y="574"/>
                </a:cubicBezTo>
                <a:cubicBezTo>
                  <a:pt x="4380" y="572"/>
                  <a:pt x="4384" y="564"/>
                  <a:pt x="4384" y="462"/>
                </a:cubicBezTo>
                <a:cubicBezTo>
                  <a:pt x="4384" y="424"/>
                  <a:pt x="4384" y="424"/>
                  <a:pt x="4384" y="424"/>
                </a:cubicBezTo>
                <a:cubicBezTo>
                  <a:pt x="4404" y="444"/>
                  <a:pt x="4436" y="454"/>
                  <a:pt x="4466" y="454"/>
                </a:cubicBezTo>
                <a:cubicBezTo>
                  <a:pt x="4548" y="454"/>
                  <a:pt x="4600" y="392"/>
                  <a:pt x="4600" y="310"/>
                </a:cubicBezTo>
                <a:moveTo>
                  <a:pt x="4792" y="382"/>
                </a:moveTo>
                <a:cubicBezTo>
                  <a:pt x="4792" y="404"/>
                  <a:pt x="4762" y="424"/>
                  <a:pt x="4736" y="424"/>
                </a:cubicBezTo>
                <a:cubicBezTo>
                  <a:pt x="4712" y="424"/>
                  <a:pt x="4694" y="410"/>
                  <a:pt x="4694" y="378"/>
                </a:cubicBezTo>
                <a:cubicBezTo>
                  <a:pt x="4694" y="322"/>
                  <a:pt x="4752" y="328"/>
                  <a:pt x="4792" y="306"/>
                </a:cubicBezTo>
                <a:cubicBezTo>
                  <a:pt x="4792" y="382"/>
                  <a:pt x="4792" y="382"/>
                  <a:pt x="4792" y="382"/>
                </a:cubicBezTo>
                <a:close/>
                <a:moveTo>
                  <a:pt x="5240" y="434"/>
                </a:moveTo>
                <a:cubicBezTo>
                  <a:pt x="5192" y="432"/>
                  <a:pt x="5192" y="430"/>
                  <a:pt x="5192" y="340"/>
                </a:cubicBezTo>
                <a:cubicBezTo>
                  <a:pt x="5192" y="278"/>
                  <a:pt x="5192" y="278"/>
                  <a:pt x="5192" y="278"/>
                </a:cubicBezTo>
                <a:cubicBezTo>
                  <a:pt x="5192" y="196"/>
                  <a:pt x="5146" y="170"/>
                  <a:pt x="5104" y="170"/>
                </a:cubicBezTo>
                <a:cubicBezTo>
                  <a:pt x="5068" y="170"/>
                  <a:pt x="5032" y="186"/>
                  <a:pt x="5004" y="222"/>
                </a:cubicBezTo>
                <a:cubicBezTo>
                  <a:pt x="5004" y="174"/>
                  <a:pt x="5004" y="174"/>
                  <a:pt x="5004" y="174"/>
                </a:cubicBezTo>
                <a:cubicBezTo>
                  <a:pt x="4902" y="174"/>
                  <a:pt x="4902" y="174"/>
                  <a:pt x="4902" y="174"/>
                </a:cubicBezTo>
                <a:cubicBezTo>
                  <a:pt x="4902" y="186"/>
                  <a:pt x="4902" y="186"/>
                  <a:pt x="4902" y="186"/>
                </a:cubicBezTo>
                <a:cubicBezTo>
                  <a:pt x="4946" y="188"/>
                  <a:pt x="4952" y="190"/>
                  <a:pt x="4952" y="266"/>
                </a:cubicBezTo>
                <a:cubicBezTo>
                  <a:pt x="4952" y="334"/>
                  <a:pt x="4952" y="334"/>
                  <a:pt x="4952" y="334"/>
                </a:cubicBezTo>
                <a:cubicBezTo>
                  <a:pt x="4952" y="430"/>
                  <a:pt x="4952" y="432"/>
                  <a:pt x="4904" y="434"/>
                </a:cubicBezTo>
                <a:cubicBezTo>
                  <a:pt x="4892" y="434"/>
                  <a:pt x="4892" y="434"/>
                  <a:pt x="4892" y="434"/>
                </a:cubicBezTo>
                <a:cubicBezTo>
                  <a:pt x="4854" y="434"/>
                  <a:pt x="4850" y="422"/>
                  <a:pt x="4850" y="366"/>
                </a:cubicBezTo>
                <a:cubicBezTo>
                  <a:pt x="4850" y="274"/>
                  <a:pt x="4850" y="274"/>
                  <a:pt x="4850" y="274"/>
                </a:cubicBezTo>
                <a:cubicBezTo>
                  <a:pt x="4850" y="256"/>
                  <a:pt x="4848" y="240"/>
                  <a:pt x="4844" y="228"/>
                </a:cubicBezTo>
                <a:cubicBezTo>
                  <a:pt x="4830" y="186"/>
                  <a:pt x="4796" y="170"/>
                  <a:pt x="4748" y="170"/>
                </a:cubicBezTo>
                <a:cubicBezTo>
                  <a:pt x="4718" y="170"/>
                  <a:pt x="4674" y="180"/>
                  <a:pt x="4650" y="202"/>
                </a:cubicBezTo>
                <a:cubicBezTo>
                  <a:pt x="4652" y="214"/>
                  <a:pt x="4664" y="240"/>
                  <a:pt x="4670" y="248"/>
                </a:cubicBezTo>
                <a:cubicBezTo>
                  <a:pt x="4676" y="246"/>
                  <a:pt x="4676" y="246"/>
                  <a:pt x="4676" y="246"/>
                </a:cubicBezTo>
                <a:cubicBezTo>
                  <a:pt x="4688" y="216"/>
                  <a:pt x="4708" y="194"/>
                  <a:pt x="4742" y="194"/>
                </a:cubicBezTo>
                <a:cubicBezTo>
                  <a:pt x="4778" y="194"/>
                  <a:pt x="4794" y="220"/>
                  <a:pt x="4794" y="250"/>
                </a:cubicBezTo>
                <a:cubicBezTo>
                  <a:pt x="4794" y="282"/>
                  <a:pt x="4794" y="282"/>
                  <a:pt x="4794" y="282"/>
                </a:cubicBezTo>
                <a:cubicBezTo>
                  <a:pt x="4794" y="302"/>
                  <a:pt x="4702" y="306"/>
                  <a:pt x="4664" y="338"/>
                </a:cubicBezTo>
                <a:cubicBezTo>
                  <a:pt x="4652" y="350"/>
                  <a:pt x="4642" y="364"/>
                  <a:pt x="4642" y="384"/>
                </a:cubicBezTo>
                <a:cubicBezTo>
                  <a:pt x="4642" y="426"/>
                  <a:pt x="4672" y="456"/>
                  <a:pt x="4716" y="456"/>
                </a:cubicBezTo>
                <a:cubicBezTo>
                  <a:pt x="4744" y="456"/>
                  <a:pt x="4768" y="446"/>
                  <a:pt x="4794" y="418"/>
                </a:cubicBezTo>
                <a:cubicBezTo>
                  <a:pt x="4798" y="438"/>
                  <a:pt x="4814" y="448"/>
                  <a:pt x="4842" y="448"/>
                </a:cubicBezTo>
                <a:cubicBezTo>
                  <a:pt x="4906" y="448"/>
                  <a:pt x="4906" y="448"/>
                  <a:pt x="4906" y="448"/>
                </a:cubicBezTo>
                <a:cubicBezTo>
                  <a:pt x="4906" y="448"/>
                  <a:pt x="4906" y="448"/>
                  <a:pt x="4906" y="448"/>
                </a:cubicBezTo>
                <a:cubicBezTo>
                  <a:pt x="5048" y="448"/>
                  <a:pt x="5048" y="448"/>
                  <a:pt x="5048" y="448"/>
                </a:cubicBezTo>
                <a:cubicBezTo>
                  <a:pt x="5048" y="436"/>
                  <a:pt x="5048" y="436"/>
                  <a:pt x="5048" y="436"/>
                </a:cubicBezTo>
                <a:cubicBezTo>
                  <a:pt x="5006" y="432"/>
                  <a:pt x="5004" y="434"/>
                  <a:pt x="5004" y="338"/>
                </a:cubicBezTo>
                <a:cubicBezTo>
                  <a:pt x="5004" y="262"/>
                  <a:pt x="5004" y="262"/>
                  <a:pt x="5004" y="262"/>
                </a:cubicBezTo>
                <a:cubicBezTo>
                  <a:pt x="5004" y="236"/>
                  <a:pt x="5038" y="206"/>
                  <a:pt x="5080" y="206"/>
                </a:cubicBezTo>
                <a:cubicBezTo>
                  <a:pt x="5114" y="206"/>
                  <a:pt x="5140" y="220"/>
                  <a:pt x="5140" y="286"/>
                </a:cubicBezTo>
                <a:cubicBezTo>
                  <a:pt x="5140" y="340"/>
                  <a:pt x="5140" y="340"/>
                  <a:pt x="5140" y="340"/>
                </a:cubicBezTo>
                <a:cubicBezTo>
                  <a:pt x="5140" y="432"/>
                  <a:pt x="5136" y="432"/>
                  <a:pt x="5098" y="434"/>
                </a:cubicBezTo>
                <a:cubicBezTo>
                  <a:pt x="5098" y="446"/>
                  <a:pt x="5098" y="446"/>
                  <a:pt x="5098" y="446"/>
                </a:cubicBezTo>
                <a:cubicBezTo>
                  <a:pt x="5240" y="446"/>
                  <a:pt x="5240" y="446"/>
                  <a:pt x="5240" y="446"/>
                </a:cubicBezTo>
                <a:lnTo>
                  <a:pt x="5240" y="434"/>
                </a:lnTo>
                <a:close/>
                <a:moveTo>
                  <a:pt x="5516" y="192"/>
                </a:moveTo>
                <a:cubicBezTo>
                  <a:pt x="5516" y="180"/>
                  <a:pt x="5516" y="180"/>
                  <a:pt x="5516" y="180"/>
                </a:cubicBezTo>
                <a:cubicBezTo>
                  <a:pt x="5418" y="180"/>
                  <a:pt x="5418" y="180"/>
                  <a:pt x="5418" y="180"/>
                </a:cubicBezTo>
                <a:cubicBezTo>
                  <a:pt x="5418" y="192"/>
                  <a:pt x="5418" y="192"/>
                  <a:pt x="5418" y="192"/>
                </a:cubicBezTo>
                <a:cubicBezTo>
                  <a:pt x="5442" y="194"/>
                  <a:pt x="5454" y="206"/>
                  <a:pt x="5446" y="234"/>
                </a:cubicBezTo>
                <a:cubicBezTo>
                  <a:pt x="5394" y="390"/>
                  <a:pt x="5394" y="390"/>
                  <a:pt x="5394" y="390"/>
                </a:cubicBezTo>
                <a:cubicBezTo>
                  <a:pt x="5342" y="270"/>
                  <a:pt x="5342" y="270"/>
                  <a:pt x="5342" y="270"/>
                </a:cubicBezTo>
                <a:cubicBezTo>
                  <a:pt x="5328" y="238"/>
                  <a:pt x="5322" y="224"/>
                  <a:pt x="5322" y="212"/>
                </a:cubicBezTo>
                <a:cubicBezTo>
                  <a:pt x="5322" y="202"/>
                  <a:pt x="5328" y="196"/>
                  <a:pt x="5348" y="192"/>
                </a:cubicBezTo>
                <a:cubicBezTo>
                  <a:pt x="5348" y="180"/>
                  <a:pt x="5348" y="180"/>
                  <a:pt x="5348" y="180"/>
                </a:cubicBezTo>
                <a:cubicBezTo>
                  <a:pt x="5220" y="180"/>
                  <a:pt x="5220" y="180"/>
                  <a:pt x="5220" y="180"/>
                </a:cubicBezTo>
                <a:cubicBezTo>
                  <a:pt x="5220" y="192"/>
                  <a:pt x="5220" y="192"/>
                  <a:pt x="5220" y="192"/>
                </a:cubicBezTo>
                <a:cubicBezTo>
                  <a:pt x="5252" y="194"/>
                  <a:pt x="5254" y="198"/>
                  <a:pt x="5296" y="292"/>
                </a:cubicBezTo>
                <a:cubicBezTo>
                  <a:pt x="5368" y="450"/>
                  <a:pt x="5368" y="450"/>
                  <a:pt x="5368" y="450"/>
                </a:cubicBezTo>
                <a:cubicBezTo>
                  <a:pt x="5344" y="512"/>
                  <a:pt x="5306" y="546"/>
                  <a:pt x="5228" y="564"/>
                </a:cubicBezTo>
                <a:cubicBezTo>
                  <a:pt x="5232" y="576"/>
                  <a:pt x="5246" y="600"/>
                  <a:pt x="5254" y="606"/>
                </a:cubicBezTo>
                <a:cubicBezTo>
                  <a:pt x="5356" y="564"/>
                  <a:pt x="5376" y="498"/>
                  <a:pt x="5412" y="396"/>
                </a:cubicBezTo>
                <a:cubicBezTo>
                  <a:pt x="5466" y="242"/>
                  <a:pt x="5466" y="242"/>
                  <a:pt x="5466" y="242"/>
                </a:cubicBezTo>
                <a:cubicBezTo>
                  <a:pt x="5478" y="206"/>
                  <a:pt x="5498" y="192"/>
                  <a:pt x="5516" y="192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x-non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US" sz="1600" baseline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7" name="Disclaimer-English (United States)" hidden="1"/>
          <p:cNvSpPr>
            <a:spLocks noChangeArrowheads="1"/>
          </p:cNvSpPr>
          <p:nvPr/>
        </p:nvSpPr>
        <p:spPr bwMode="black">
          <a:xfrm>
            <a:off x="3024489" y="6287785"/>
            <a:ext cx="4726147" cy="369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defTabSz="804863" eaLnBrk="0" hangingPunct="0"/>
            <a:r>
              <a:rPr lang="en-US" sz="800" baseline="0" dirty="0" smtClean="0">
                <a:solidFill>
                  <a:srgbClr val="FFFFFF"/>
                </a:solidFill>
                <a:latin typeface="+mn-lt"/>
              </a:rPr>
              <a:t>CONFIDENTIAL AND PROPRIETARY</a:t>
            </a:r>
          </a:p>
          <a:p>
            <a:pPr defTabSz="804863" eaLnBrk="0" hangingPunct="0"/>
            <a:r>
              <a:rPr lang="en-US" sz="800" baseline="0" dirty="0" smtClean="0">
                <a:solidFill>
                  <a:srgbClr val="FFFFFF"/>
                </a:solidFill>
                <a:latin typeface="+mn-lt"/>
              </a:rPr>
              <a:t>Any use of this material without specific permission of McKinsey &amp; Company is strictly prohibited</a:t>
            </a:r>
            <a:endParaRPr lang="en-US" sz="800" baseline="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15965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4294967295" orient="horz" pos="2117">
          <p15:clr>
            <a:srgbClr val="FBAE40"/>
          </p15:clr>
        </p15:guide>
        <p15:guide id="4294967295" pos="1888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0559181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0" name="think-cell Slide" r:id="rId5" imgW="530" imgH="528" progId="TCLayout.ActiveDocument.1">
                  <p:embed/>
                </p:oleObj>
              </mc:Choice>
              <mc:Fallback>
                <p:oleObj name="think-cell Slide" r:id="rId5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lide Number"/>
          <p:cNvSpPr txBox="1">
            <a:spLocks/>
          </p:cNvSpPr>
          <p:nvPr/>
        </p:nvSpPr>
        <p:spPr bwMode="auto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fld id="{42C328C1-A84F-4A39-A664-DBA00541A8C6}" type="slidenum">
              <a:rPr lang="en-US" sz="800" baseline="0" smtClean="0">
                <a:solidFill>
                  <a:srgbClr val="808080"/>
                </a:solidFill>
                <a:latin typeface="+mn-lt"/>
              </a:rPr>
              <a:pPr/>
              <a:t>‹#›</a:t>
            </a:fld>
            <a:endParaRPr lang="en-US" sz="800" baseline="0" dirty="0">
              <a:solidFill>
                <a:srgbClr val="808080"/>
              </a:solidFill>
              <a:latin typeface="+mn-lt"/>
            </a:endParaRPr>
          </a:p>
        </p:txBody>
      </p:sp>
      <p:sp>
        <p:nvSpPr>
          <p:cNvPr id="9" name="SlideLogoText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272622" y="6508273"/>
            <a:ext cx="1013098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895350"/>
            <a:r>
              <a:rPr lang="en-US" sz="800" baseline="0" dirty="0" smtClean="0">
                <a:solidFill>
                  <a:srgbClr val="808080"/>
                </a:solidFill>
                <a:latin typeface="+mn-lt"/>
              </a:rPr>
              <a:t>McKinsey &amp; Company</a:t>
            </a:r>
            <a:endParaRPr lang="en-US" sz="800" baseline="0" dirty="0">
              <a:solidFill>
                <a:srgbClr val="808080"/>
              </a:solidFill>
              <a:latin typeface="+mn-lt"/>
            </a:endParaRPr>
          </a:p>
        </p:txBody>
      </p:sp>
      <p:sp>
        <p:nvSpPr>
          <p:cNvPr id="5" name="doc id" hidden="1"/>
          <p:cNvSpPr txBox="1">
            <a:spLocks noChangeArrowheads="1"/>
          </p:cNvSpPr>
          <p:nvPr/>
        </p:nvSpPr>
        <p:spPr bwMode="white">
          <a:xfrm>
            <a:off x="10806443" y="36514"/>
            <a:ext cx="846325" cy="11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en-US" sz="800" baseline="0" dirty="0" smtClean="0">
              <a:solidFill>
                <a:schemeClr val="accent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57442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2144860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94" name="think-cell Slide" r:id="rId5" imgW="530" imgH="528" progId="TCLayout.ActiveDocument.1">
                  <p:embed/>
                </p:oleObj>
              </mc:Choice>
              <mc:Fallback>
                <p:oleObj name="think-cell Slide" r:id="rId5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x-none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Slide Number"/>
          <p:cNvSpPr txBox="1">
            <a:spLocks/>
          </p:cNvSpPr>
          <p:nvPr/>
        </p:nvSpPr>
        <p:spPr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fld id="{42C328C1-A84F-4A39-A664-DBA00541A8C6}" type="slidenum">
              <a:rPr lang="en-US" sz="800" baseline="0" smtClean="0">
                <a:solidFill>
                  <a:srgbClr val="FFFFFF"/>
                </a:solidFill>
                <a:latin typeface="+mn-lt"/>
              </a:rPr>
              <a:pPr/>
              <a:t>‹#›</a:t>
            </a:fld>
            <a:endParaRPr lang="en-US" sz="800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6" name="SlideLogoText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272622" y="6508273"/>
            <a:ext cx="1013098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895350"/>
            <a:r>
              <a:rPr lang="en-US" sz="800" baseline="0" dirty="0" smtClean="0">
                <a:solidFill>
                  <a:srgbClr val="FFFFFF"/>
                </a:solidFill>
                <a:latin typeface="+mn-lt"/>
              </a:rPr>
              <a:t>McKinsey &amp; Company</a:t>
            </a:r>
            <a:endParaRPr lang="en-US" sz="800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5" name="doc id" hidden="1"/>
          <p:cNvSpPr txBox="1">
            <a:spLocks noChangeArrowheads="1"/>
          </p:cNvSpPr>
          <p:nvPr/>
        </p:nvSpPr>
        <p:spPr bwMode="white">
          <a:xfrm>
            <a:off x="10806443" y="36514"/>
            <a:ext cx="846325" cy="11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en-US" sz="800" baseline="0" dirty="0" smtClean="0">
              <a:solidFill>
                <a:schemeClr val="accent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8946681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4294967295" pos="5304">
          <p15:clr>
            <a:srgbClr val="000000"/>
          </p15:clr>
        </p15:guide>
        <p15:guide id="4294967295" orient="horz" pos="570">
          <p15:clr>
            <a:srgbClr val="000000"/>
          </p15:clr>
        </p15:guide>
        <p15:guide id="4294967295" orient="horz" pos="3912">
          <p15:clr>
            <a:srgbClr val="000000"/>
          </p15:clr>
        </p15:guide>
        <p15:guide id="4294967295" pos="96">
          <p15:clr>
            <a:srgbClr val="00000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0682399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18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6836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"/>
            <a:ext cx="11949113" cy="6721079"/>
          </a:xfrm>
          <a:prstGeom prst="rect">
            <a:avLst/>
          </a:prstGeom>
        </p:spPr>
      </p:pic>
      <p:pic>
        <p:nvPicPr>
          <p:cNvPr id="9" name="CustomTitle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0"/>
            <a:ext cx="11949114" cy="6721478"/>
          </a:xfrm>
          <a:prstGeom prst="rect">
            <a:avLst/>
          </a:prstGeom>
        </p:spPr>
      </p:pic>
      <p:sp>
        <p:nvSpPr>
          <p:cNvPr id="28" name="TitleRectangle"/>
          <p:cNvSpPr txBox="1">
            <a:spLocks/>
          </p:cNvSpPr>
          <p:nvPr/>
        </p:nvSpPr>
        <p:spPr>
          <a:xfrm>
            <a:off x="2779307" y="0"/>
            <a:ext cx="9167689" cy="3575976"/>
          </a:xfrm>
          <a:prstGeom prst="rect">
            <a:avLst/>
          </a:prstGeom>
          <a:solidFill>
            <a:srgbClr val="002960">
              <a:alpha val="92000"/>
            </a:srgbClr>
          </a:solidFill>
        </p:spPr>
        <p:txBody>
          <a:bodyPr vert="horz" wrap="square" lIns="216000" tIns="1440000" rIns="216000" bIns="108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0"/>
              </a:spcAft>
              <a:buFont typeface="Arial" pitchFamily="34" charset="0"/>
              <a:buNone/>
              <a:defRPr lang="x-none" sz="3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Wingdings" charset="2"/>
              <a:buNone/>
              <a:defRPr lang="x-none"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Lucida Grande"/>
              <a:buChar char="–"/>
              <a:defRPr lang="x-none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x-none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x-none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x-non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x-non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x-non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x-non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 lang="x-none"/>
            </a:pPr>
            <a:r>
              <a:rPr lang="en-US" sz="3200" baseline="0" dirty="0" smtClean="0">
                <a:solidFill>
                  <a:srgbClr val="00ADEF"/>
                </a:solidFill>
                <a:latin typeface="+mn-lt"/>
              </a:rPr>
              <a:t>
              </a:t>
            </a:r>
            <a:br>
              <a:rPr lang="en-US" sz="3200" baseline="0" dirty="0" smtClean="0">
                <a:solidFill>
                  <a:srgbClr val="00ADEF"/>
                </a:solidFill>
                <a:latin typeface="+mn-lt"/>
              </a:rPr>
            </a:br>
            <a:endParaRPr lang="en-US" sz="3200" baseline="0" dirty="0" smtClean="0">
              <a:solidFill>
                <a:srgbClr val="00ADEF"/>
              </a:solidFill>
              <a:latin typeface="+mn-lt"/>
            </a:endParaRPr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54391685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66"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Working Draft Text" hidden="1"/>
          <p:cNvSpPr txBox="1">
            <a:spLocks noChangeArrowheads="1"/>
          </p:cNvSpPr>
          <p:nvPr/>
        </p:nvSpPr>
        <p:spPr bwMode="black">
          <a:xfrm>
            <a:off x="7990646" y="6287539"/>
            <a:ext cx="3720165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800" b="1" baseline="0" dirty="0" smtClean="0">
                <a:solidFill>
                  <a:srgbClr val="FFFFFF"/>
                </a:solidFill>
                <a:latin typeface="+mn-lt"/>
              </a:rPr>
              <a:t>WORKING DRAFT</a:t>
            </a:r>
          </a:p>
        </p:txBody>
      </p:sp>
      <p:sp>
        <p:nvSpPr>
          <p:cNvPr id="6" name="Working Draft" hidden="1"/>
          <p:cNvSpPr txBox="1">
            <a:spLocks noChangeArrowheads="1"/>
          </p:cNvSpPr>
          <p:nvPr/>
        </p:nvSpPr>
        <p:spPr bwMode="black">
          <a:xfrm>
            <a:off x="7990645" y="6410649"/>
            <a:ext cx="3958467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800" baseline="0" smtClean="0">
                <a:solidFill>
                  <a:srgbClr val="FFFFFF"/>
                </a:solidFill>
                <a:latin typeface="+mn-lt"/>
              </a:rPr>
              <a:t>Last Modified 11/7/2017 10:19 AM W. Europe Standard Time</a:t>
            </a:r>
            <a:endParaRPr lang="en-US" sz="800" baseline="0" dirty="0" smtClean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/>
        </p:nvSpPr>
        <p:spPr bwMode="black">
          <a:xfrm>
            <a:off x="7990646" y="6533760"/>
            <a:ext cx="3720165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800" baseline="0" smtClean="0">
                <a:solidFill>
                  <a:srgbClr val="FFFFFF"/>
                </a:solidFill>
                <a:latin typeface="+mn-lt"/>
              </a:rPr>
              <a:t>Printed 9/6/2017 4:09 PM W. Europe Standard Time</a:t>
            </a:r>
            <a:endParaRPr lang="en-US" sz="800" baseline="0" dirty="0" smtClean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314" name="Title"/>
          <p:cNvSpPr>
            <a:spLocks noGrp="1" noChangeArrowheads="1"/>
          </p:cNvSpPr>
          <p:nvPr>
            <p:ph type="ctrTitle"/>
          </p:nvPr>
        </p:nvSpPr>
        <p:spPr>
          <a:xfrm>
            <a:off x="3024489" y="1434420"/>
            <a:ext cx="8309252" cy="492443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x-none" sz="3200" b="0" baseline="0">
                <a:solidFill>
                  <a:schemeClr val="accent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 smtClean="0"/>
              <a:t>Click to edit Master title style</a:t>
            </a:r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>
          <a:xfrm>
            <a:off x="3024489" y="2819401"/>
            <a:ext cx="8309252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x-none" sz="1400" cap="all" baseline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 smtClean="0"/>
              <a:t>Click to edit Master subtitle style</a:t>
            </a:r>
          </a:p>
        </p:txBody>
      </p:sp>
      <p:sp>
        <p:nvSpPr>
          <p:cNvPr id="57" name="Document type" hidden="1"/>
          <p:cNvSpPr txBox="1">
            <a:spLocks noChangeArrowheads="1"/>
          </p:cNvSpPr>
          <p:nvPr/>
        </p:nvSpPr>
        <p:spPr bwMode="gray">
          <a:xfrm>
            <a:off x="3024489" y="3227411"/>
            <a:ext cx="8309252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1400" baseline="0" dirty="0" smtClean="0">
                <a:solidFill>
                  <a:schemeClr val="bg1"/>
                </a:solidFill>
                <a:latin typeface="+mn-lt"/>
              </a:rPr>
              <a:t>Document type | Date</a:t>
            </a:r>
          </a:p>
        </p:txBody>
      </p:sp>
      <p:sp>
        <p:nvSpPr>
          <p:cNvPr id="5" name="doc id" hidden="1"/>
          <p:cNvSpPr txBox="1">
            <a:spLocks noChangeArrowheads="1"/>
          </p:cNvSpPr>
          <p:nvPr/>
        </p:nvSpPr>
        <p:spPr bwMode="white">
          <a:xfrm>
            <a:off x="11259050" y="36514"/>
            <a:ext cx="393717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en-US" sz="800" baseline="0" dirty="0" smtClean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3" name="LogoImage"/>
          <p:cNvSpPr>
            <a:spLocks noEditPoints="1"/>
          </p:cNvSpPr>
          <p:nvPr/>
        </p:nvSpPr>
        <p:spPr bwMode="white">
          <a:xfrm>
            <a:off x="3025598" y="182926"/>
            <a:ext cx="2902766" cy="238073"/>
          </a:xfrm>
          <a:custGeom>
            <a:avLst/>
            <a:gdLst>
              <a:gd name="T0" fmla="*/ 504 w 5516"/>
              <a:gd name="T1" fmla="*/ 26 h 606"/>
              <a:gd name="T2" fmla="*/ 18 w 5516"/>
              <a:gd name="T3" fmla="*/ 22 h 606"/>
              <a:gd name="T4" fmla="*/ 140 w 5516"/>
              <a:gd name="T5" fmla="*/ 436 h 606"/>
              <a:gd name="T6" fmla="*/ 408 w 5516"/>
              <a:gd name="T7" fmla="*/ 372 h 606"/>
              <a:gd name="T8" fmla="*/ 696 w 5516"/>
              <a:gd name="T9" fmla="*/ 422 h 606"/>
              <a:gd name="T10" fmla="*/ 768 w 5516"/>
              <a:gd name="T11" fmla="*/ 196 h 606"/>
              <a:gd name="T12" fmla="*/ 1272 w 5516"/>
              <a:gd name="T13" fmla="*/ 26 h 606"/>
              <a:gd name="T14" fmla="*/ 1302 w 5516"/>
              <a:gd name="T15" fmla="*/ 338 h 606"/>
              <a:gd name="T16" fmla="*/ 1202 w 5516"/>
              <a:gd name="T17" fmla="*/ 436 h 606"/>
              <a:gd name="T18" fmla="*/ 1030 w 5516"/>
              <a:gd name="T19" fmla="*/ 10 h 606"/>
              <a:gd name="T20" fmla="*/ 960 w 5516"/>
              <a:gd name="T21" fmla="*/ 22 h 606"/>
              <a:gd name="T22" fmla="*/ 804 w 5516"/>
              <a:gd name="T23" fmla="*/ 434 h 606"/>
              <a:gd name="T24" fmla="*/ 930 w 5516"/>
              <a:gd name="T25" fmla="*/ 246 h 606"/>
              <a:gd name="T26" fmla="*/ 1658 w 5516"/>
              <a:gd name="T27" fmla="*/ 342 h 606"/>
              <a:gd name="T28" fmla="*/ 1368 w 5516"/>
              <a:gd name="T29" fmla="*/ 188 h 606"/>
              <a:gd name="T30" fmla="*/ 1514 w 5516"/>
              <a:gd name="T31" fmla="*/ 436 h 606"/>
              <a:gd name="T32" fmla="*/ 1564 w 5516"/>
              <a:gd name="T33" fmla="*/ 434 h 606"/>
              <a:gd name="T34" fmla="*/ 1904 w 5516"/>
              <a:gd name="T35" fmla="*/ 184 h 606"/>
              <a:gd name="T36" fmla="*/ 1728 w 5516"/>
              <a:gd name="T37" fmla="*/ 366 h 606"/>
              <a:gd name="T38" fmla="*/ 2102 w 5516"/>
              <a:gd name="T39" fmla="*/ 192 h 606"/>
              <a:gd name="T40" fmla="*/ 1982 w 5516"/>
              <a:gd name="T41" fmla="*/ 320 h 606"/>
              <a:gd name="T42" fmla="*/ 2478 w 5516"/>
              <a:gd name="T43" fmla="*/ 242 h 606"/>
              <a:gd name="T44" fmla="*/ 2406 w 5516"/>
              <a:gd name="T45" fmla="*/ 390 h 606"/>
              <a:gd name="T46" fmla="*/ 2234 w 5516"/>
              <a:gd name="T47" fmla="*/ 192 h 606"/>
              <a:gd name="T48" fmla="*/ 2478 w 5516"/>
              <a:gd name="T49" fmla="*/ 242 h 606"/>
              <a:gd name="T50" fmla="*/ 2928 w 5516"/>
              <a:gd name="T51" fmla="*/ 448 h 606"/>
              <a:gd name="T52" fmla="*/ 2958 w 5516"/>
              <a:gd name="T53" fmla="*/ 230 h 606"/>
              <a:gd name="T54" fmla="*/ 2716 w 5516"/>
              <a:gd name="T55" fmla="*/ 54 h 606"/>
              <a:gd name="T56" fmla="*/ 2714 w 5516"/>
              <a:gd name="T57" fmla="*/ 36 h 606"/>
              <a:gd name="T58" fmla="*/ 2928 w 5516"/>
              <a:gd name="T59" fmla="*/ 448 h 606"/>
              <a:gd name="T60" fmla="*/ 3388 w 5516"/>
              <a:gd name="T61" fmla="*/ 4 h 606"/>
              <a:gd name="T62" fmla="*/ 3396 w 5516"/>
              <a:gd name="T63" fmla="*/ 366 h 606"/>
              <a:gd name="T64" fmla="*/ 3580 w 5516"/>
              <a:gd name="T65" fmla="*/ 190 h 606"/>
              <a:gd name="T66" fmla="*/ 3502 w 5516"/>
              <a:gd name="T67" fmla="*/ 432 h 606"/>
              <a:gd name="T68" fmla="*/ 4232 w 5516"/>
              <a:gd name="T69" fmla="*/ 348 h 606"/>
              <a:gd name="T70" fmla="*/ 3858 w 5516"/>
              <a:gd name="T71" fmla="*/ 176 h 606"/>
              <a:gd name="T72" fmla="*/ 3758 w 5516"/>
              <a:gd name="T73" fmla="*/ 446 h 606"/>
              <a:gd name="T74" fmla="*/ 3990 w 5516"/>
              <a:gd name="T75" fmla="*/ 282 h 606"/>
              <a:gd name="T76" fmla="*/ 4042 w 5516"/>
              <a:gd name="T77" fmla="*/ 342 h 606"/>
              <a:gd name="T78" fmla="*/ 4134 w 5516"/>
              <a:gd name="T79" fmla="*/ 448 h 606"/>
              <a:gd name="T80" fmla="*/ 4454 w 5516"/>
              <a:gd name="T81" fmla="*/ 202 h 606"/>
              <a:gd name="T82" fmla="*/ 4284 w 5516"/>
              <a:gd name="T83" fmla="*/ 174 h 606"/>
              <a:gd name="T84" fmla="*/ 4432 w 5516"/>
              <a:gd name="T85" fmla="*/ 588 h 606"/>
              <a:gd name="T86" fmla="*/ 4792 w 5516"/>
              <a:gd name="T87" fmla="*/ 382 h 606"/>
              <a:gd name="T88" fmla="*/ 5192 w 5516"/>
              <a:gd name="T89" fmla="*/ 340 h 606"/>
              <a:gd name="T90" fmla="*/ 4902 w 5516"/>
              <a:gd name="T91" fmla="*/ 186 h 606"/>
              <a:gd name="T92" fmla="*/ 4850 w 5516"/>
              <a:gd name="T93" fmla="*/ 274 h 606"/>
              <a:gd name="T94" fmla="*/ 4742 w 5516"/>
              <a:gd name="T95" fmla="*/ 194 h 606"/>
              <a:gd name="T96" fmla="*/ 4794 w 5516"/>
              <a:gd name="T97" fmla="*/ 418 h 606"/>
              <a:gd name="T98" fmla="*/ 5004 w 5516"/>
              <a:gd name="T99" fmla="*/ 338 h 606"/>
              <a:gd name="T100" fmla="*/ 5098 w 5516"/>
              <a:gd name="T101" fmla="*/ 446 h 606"/>
              <a:gd name="T102" fmla="*/ 5418 w 5516"/>
              <a:gd name="T103" fmla="*/ 192 h 606"/>
              <a:gd name="T104" fmla="*/ 5348 w 5516"/>
              <a:gd name="T105" fmla="*/ 180 h 606"/>
              <a:gd name="T106" fmla="*/ 5254 w 5516"/>
              <a:gd name="T107" fmla="*/ 606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16" h="606">
                <a:moveTo>
                  <a:pt x="366" y="448"/>
                </a:moveTo>
                <a:cubicBezTo>
                  <a:pt x="524" y="448"/>
                  <a:pt x="524" y="448"/>
                  <a:pt x="524" y="448"/>
                </a:cubicBezTo>
                <a:cubicBezTo>
                  <a:pt x="524" y="436"/>
                  <a:pt x="524" y="436"/>
                  <a:pt x="524" y="436"/>
                </a:cubicBezTo>
                <a:cubicBezTo>
                  <a:pt x="486" y="432"/>
                  <a:pt x="470" y="414"/>
                  <a:pt x="468" y="362"/>
                </a:cubicBezTo>
                <a:cubicBezTo>
                  <a:pt x="454" y="86"/>
                  <a:pt x="454" y="86"/>
                  <a:pt x="454" y="86"/>
                </a:cubicBezTo>
                <a:cubicBezTo>
                  <a:pt x="452" y="46"/>
                  <a:pt x="470" y="30"/>
                  <a:pt x="504" y="26"/>
                </a:cubicBezTo>
                <a:cubicBezTo>
                  <a:pt x="504" y="12"/>
                  <a:pt x="504" y="12"/>
                  <a:pt x="504" y="12"/>
                </a:cubicBezTo>
                <a:cubicBezTo>
                  <a:pt x="394" y="12"/>
                  <a:pt x="394" y="12"/>
                  <a:pt x="394" y="12"/>
                </a:cubicBezTo>
                <a:cubicBezTo>
                  <a:pt x="264" y="350"/>
                  <a:pt x="264" y="350"/>
                  <a:pt x="264" y="350"/>
                </a:cubicBezTo>
                <a:cubicBezTo>
                  <a:pt x="132" y="10"/>
                  <a:pt x="132" y="10"/>
                  <a:pt x="132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22"/>
                  <a:pt x="18" y="22"/>
                  <a:pt x="18" y="22"/>
                </a:cubicBezTo>
                <a:cubicBezTo>
                  <a:pt x="40" y="26"/>
                  <a:pt x="74" y="32"/>
                  <a:pt x="72" y="84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4" y="410"/>
                  <a:pt x="38" y="430"/>
                  <a:pt x="0" y="436"/>
                </a:cubicBezTo>
                <a:cubicBezTo>
                  <a:pt x="0" y="448"/>
                  <a:pt x="0" y="448"/>
                  <a:pt x="0" y="448"/>
                </a:cubicBezTo>
                <a:cubicBezTo>
                  <a:pt x="140" y="448"/>
                  <a:pt x="140" y="448"/>
                  <a:pt x="140" y="448"/>
                </a:cubicBezTo>
                <a:cubicBezTo>
                  <a:pt x="140" y="436"/>
                  <a:pt x="140" y="436"/>
                  <a:pt x="140" y="436"/>
                </a:cubicBezTo>
                <a:cubicBezTo>
                  <a:pt x="98" y="428"/>
                  <a:pt x="84" y="414"/>
                  <a:pt x="88" y="356"/>
                </a:cubicBezTo>
                <a:cubicBezTo>
                  <a:pt x="100" y="86"/>
                  <a:pt x="100" y="86"/>
                  <a:pt x="100" y="86"/>
                </a:cubicBezTo>
                <a:cubicBezTo>
                  <a:pt x="240" y="444"/>
                  <a:pt x="240" y="444"/>
                  <a:pt x="240" y="444"/>
                </a:cubicBezTo>
                <a:cubicBezTo>
                  <a:pt x="258" y="444"/>
                  <a:pt x="258" y="444"/>
                  <a:pt x="258" y="444"/>
                </a:cubicBezTo>
                <a:cubicBezTo>
                  <a:pt x="396" y="86"/>
                  <a:pt x="396" y="86"/>
                  <a:pt x="396" y="86"/>
                </a:cubicBezTo>
                <a:cubicBezTo>
                  <a:pt x="408" y="372"/>
                  <a:pt x="408" y="372"/>
                  <a:pt x="408" y="372"/>
                </a:cubicBezTo>
                <a:cubicBezTo>
                  <a:pt x="410" y="416"/>
                  <a:pt x="398" y="430"/>
                  <a:pt x="366" y="434"/>
                </a:cubicBezTo>
                <a:lnTo>
                  <a:pt x="366" y="448"/>
                </a:lnTo>
                <a:close/>
                <a:moveTo>
                  <a:pt x="670" y="456"/>
                </a:moveTo>
                <a:cubicBezTo>
                  <a:pt x="708" y="456"/>
                  <a:pt x="756" y="440"/>
                  <a:pt x="782" y="412"/>
                </a:cubicBezTo>
                <a:cubicBezTo>
                  <a:pt x="776" y="400"/>
                  <a:pt x="776" y="400"/>
                  <a:pt x="776" y="400"/>
                </a:cubicBezTo>
                <a:cubicBezTo>
                  <a:pt x="750" y="416"/>
                  <a:pt x="722" y="422"/>
                  <a:pt x="696" y="422"/>
                </a:cubicBezTo>
                <a:cubicBezTo>
                  <a:pt x="620" y="422"/>
                  <a:pt x="592" y="358"/>
                  <a:pt x="592" y="290"/>
                </a:cubicBezTo>
                <a:cubicBezTo>
                  <a:pt x="592" y="258"/>
                  <a:pt x="600" y="236"/>
                  <a:pt x="614" y="222"/>
                </a:cubicBezTo>
                <a:cubicBezTo>
                  <a:pt x="626" y="210"/>
                  <a:pt x="646" y="204"/>
                  <a:pt x="664" y="204"/>
                </a:cubicBezTo>
                <a:cubicBezTo>
                  <a:pt x="690" y="204"/>
                  <a:pt x="722" y="214"/>
                  <a:pt x="744" y="244"/>
                </a:cubicBezTo>
                <a:cubicBezTo>
                  <a:pt x="750" y="244"/>
                  <a:pt x="750" y="244"/>
                  <a:pt x="750" y="244"/>
                </a:cubicBezTo>
                <a:cubicBezTo>
                  <a:pt x="758" y="234"/>
                  <a:pt x="766" y="212"/>
                  <a:pt x="768" y="196"/>
                </a:cubicBezTo>
                <a:cubicBezTo>
                  <a:pt x="748" y="180"/>
                  <a:pt x="720" y="172"/>
                  <a:pt x="686" y="172"/>
                </a:cubicBezTo>
                <a:cubicBezTo>
                  <a:pt x="604" y="172"/>
                  <a:pt x="544" y="246"/>
                  <a:pt x="544" y="326"/>
                </a:cubicBezTo>
                <a:cubicBezTo>
                  <a:pt x="540" y="390"/>
                  <a:pt x="576" y="456"/>
                  <a:pt x="670" y="456"/>
                </a:cubicBezTo>
                <a:moveTo>
                  <a:pt x="1272" y="98"/>
                </a:moveTo>
                <a:cubicBezTo>
                  <a:pt x="1292" y="98"/>
                  <a:pt x="1308" y="82"/>
                  <a:pt x="1308" y="62"/>
                </a:cubicBezTo>
                <a:cubicBezTo>
                  <a:pt x="1308" y="42"/>
                  <a:pt x="1292" y="26"/>
                  <a:pt x="1272" y="26"/>
                </a:cubicBezTo>
                <a:cubicBezTo>
                  <a:pt x="1252" y="26"/>
                  <a:pt x="1238" y="42"/>
                  <a:pt x="1238" y="62"/>
                </a:cubicBezTo>
                <a:cubicBezTo>
                  <a:pt x="1238" y="82"/>
                  <a:pt x="1252" y="98"/>
                  <a:pt x="1272" y="98"/>
                </a:cubicBezTo>
                <a:moveTo>
                  <a:pt x="1202" y="448"/>
                </a:moveTo>
                <a:cubicBezTo>
                  <a:pt x="1346" y="448"/>
                  <a:pt x="1346" y="448"/>
                  <a:pt x="1346" y="448"/>
                </a:cubicBezTo>
                <a:cubicBezTo>
                  <a:pt x="1346" y="436"/>
                  <a:pt x="1346" y="436"/>
                  <a:pt x="1346" y="436"/>
                </a:cubicBezTo>
                <a:cubicBezTo>
                  <a:pt x="1304" y="432"/>
                  <a:pt x="1302" y="434"/>
                  <a:pt x="1302" y="338"/>
                </a:cubicBezTo>
                <a:cubicBezTo>
                  <a:pt x="1302" y="176"/>
                  <a:pt x="1302" y="176"/>
                  <a:pt x="1302" y="176"/>
                </a:cubicBezTo>
                <a:cubicBezTo>
                  <a:pt x="1200" y="176"/>
                  <a:pt x="1200" y="176"/>
                  <a:pt x="1200" y="176"/>
                </a:cubicBezTo>
                <a:cubicBezTo>
                  <a:pt x="1200" y="188"/>
                  <a:pt x="1200" y="188"/>
                  <a:pt x="1200" y="188"/>
                </a:cubicBezTo>
                <a:cubicBezTo>
                  <a:pt x="1244" y="190"/>
                  <a:pt x="1250" y="192"/>
                  <a:pt x="1250" y="268"/>
                </a:cubicBezTo>
                <a:cubicBezTo>
                  <a:pt x="1250" y="336"/>
                  <a:pt x="1250" y="336"/>
                  <a:pt x="1250" y="336"/>
                </a:cubicBezTo>
                <a:cubicBezTo>
                  <a:pt x="1250" y="432"/>
                  <a:pt x="1248" y="432"/>
                  <a:pt x="1202" y="436"/>
                </a:cubicBezTo>
                <a:cubicBezTo>
                  <a:pt x="1178" y="434"/>
                  <a:pt x="1154" y="426"/>
                  <a:pt x="1076" y="338"/>
                </a:cubicBezTo>
                <a:cubicBezTo>
                  <a:pt x="1046" y="302"/>
                  <a:pt x="996" y="244"/>
                  <a:pt x="968" y="206"/>
                </a:cubicBezTo>
                <a:cubicBezTo>
                  <a:pt x="1062" y="102"/>
                  <a:pt x="1062" y="102"/>
                  <a:pt x="1062" y="102"/>
                </a:cubicBezTo>
                <a:cubicBezTo>
                  <a:pt x="1108" y="52"/>
                  <a:pt x="1132" y="26"/>
                  <a:pt x="1176" y="24"/>
                </a:cubicBezTo>
                <a:cubicBezTo>
                  <a:pt x="1176" y="10"/>
                  <a:pt x="1176" y="10"/>
                  <a:pt x="1176" y="10"/>
                </a:cubicBezTo>
                <a:cubicBezTo>
                  <a:pt x="1030" y="10"/>
                  <a:pt x="1030" y="10"/>
                  <a:pt x="1030" y="10"/>
                </a:cubicBezTo>
                <a:cubicBezTo>
                  <a:pt x="1030" y="22"/>
                  <a:pt x="1030" y="22"/>
                  <a:pt x="1030" y="22"/>
                </a:cubicBezTo>
                <a:cubicBezTo>
                  <a:pt x="1050" y="26"/>
                  <a:pt x="1056" y="32"/>
                  <a:pt x="1056" y="46"/>
                </a:cubicBezTo>
                <a:cubicBezTo>
                  <a:pt x="1056" y="56"/>
                  <a:pt x="1054" y="72"/>
                  <a:pt x="1026" y="102"/>
                </a:cubicBezTo>
                <a:cubicBezTo>
                  <a:pt x="910" y="230"/>
                  <a:pt x="910" y="230"/>
                  <a:pt x="910" y="230"/>
                </a:cubicBezTo>
                <a:cubicBezTo>
                  <a:pt x="910" y="148"/>
                  <a:pt x="910" y="148"/>
                  <a:pt x="910" y="148"/>
                </a:cubicBezTo>
                <a:cubicBezTo>
                  <a:pt x="910" y="36"/>
                  <a:pt x="916" y="28"/>
                  <a:pt x="960" y="22"/>
                </a:cubicBezTo>
                <a:cubicBezTo>
                  <a:pt x="960" y="8"/>
                  <a:pt x="960" y="8"/>
                  <a:pt x="960" y="8"/>
                </a:cubicBezTo>
                <a:cubicBezTo>
                  <a:pt x="804" y="8"/>
                  <a:pt x="804" y="8"/>
                  <a:pt x="804" y="8"/>
                </a:cubicBezTo>
                <a:cubicBezTo>
                  <a:pt x="804" y="22"/>
                  <a:pt x="804" y="22"/>
                  <a:pt x="804" y="22"/>
                </a:cubicBezTo>
                <a:cubicBezTo>
                  <a:pt x="852" y="26"/>
                  <a:pt x="854" y="36"/>
                  <a:pt x="854" y="148"/>
                </a:cubicBezTo>
                <a:cubicBezTo>
                  <a:pt x="854" y="300"/>
                  <a:pt x="854" y="300"/>
                  <a:pt x="854" y="300"/>
                </a:cubicBezTo>
                <a:cubicBezTo>
                  <a:pt x="854" y="422"/>
                  <a:pt x="850" y="430"/>
                  <a:pt x="804" y="434"/>
                </a:cubicBezTo>
                <a:cubicBezTo>
                  <a:pt x="804" y="446"/>
                  <a:pt x="804" y="446"/>
                  <a:pt x="804" y="446"/>
                </a:cubicBezTo>
                <a:cubicBezTo>
                  <a:pt x="960" y="446"/>
                  <a:pt x="960" y="446"/>
                  <a:pt x="960" y="446"/>
                </a:cubicBezTo>
                <a:cubicBezTo>
                  <a:pt x="960" y="434"/>
                  <a:pt x="960" y="434"/>
                  <a:pt x="960" y="434"/>
                </a:cubicBezTo>
                <a:cubicBezTo>
                  <a:pt x="910" y="428"/>
                  <a:pt x="910" y="424"/>
                  <a:pt x="910" y="292"/>
                </a:cubicBezTo>
                <a:cubicBezTo>
                  <a:pt x="910" y="268"/>
                  <a:pt x="910" y="268"/>
                  <a:pt x="910" y="268"/>
                </a:cubicBezTo>
                <a:cubicBezTo>
                  <a:pt x="930" y="246"/>
                  <a:pt x="930" y="246"/>
                  <a:pt x="930" y="246"/>
                </a:cubicBezTo>
                <a:cubicBezTo>
                  <a:pt x="982" y="310"/>
                  <a:pt x="1038" y="380"/>
                  <a:pt x="1098" y="448"/>
                </a:cubicBezTo>
                <a:cubicBezTo>
                  <a:pt x="1202" y="448"/>
                  <a:pt x="1202" y="448"/>
                  <a:pt x="1202" y="448"/>
                </a:cubicBezTo>
                <a:close/>
                <a:moveTo>
                  <a:pt x="1564" y="448"/>
                </a:moveTo>
                <a:cubicBezTo>
                  <a:pt x="1706" y="448"/>
                  <a:pt x="1706" y="448"/>
                  <a:pt x="1706" y="448"/>
                </a:cubicBezTo>
                <a:cubicBezTo>
                  <a:pt x="1706" y="436"/>
                  <a:pt x="1706" y="436"/>
                  <a:pt x="1706" y="436"/>
                </a:cubicBezTo>
                <a:cubicBezTo>
                  <a:pt x="1658" y="434"/>
                  <a:pt x="1658" y="432"/>
                  <a:pt x="1658" y="342"/>
                </a:cubicBezTo>
                <a:cubicBezTo>
                  <a:pt x="1658" y="280"/>
                  <a:pt x="1658" y="280"/>
                  <a:pt x="1658" y="280"/>
                </a:cubicBezTo>
                <a:cubicBezTo>
                  <a:pt x="1658" y="198"/>
                  <a:pt x="1612" y="172"/>
                  <a:pt x="1570" y="172"/>
                </a:cubicBezTo>
                <a:cubicBezTo>
                  <a:pt x="1534" y="172"/>
                  <a:pt x="1498" y="188"/>
                  <a:pt x="1470" y="224"/>
                </a:cubicBezTo>
                <a:cubicBezTo>
                  <a:pt x="1470" y="176"/>
                  <a:pt x="1470" y="176"/>
                  <a:pt x="1470" y="176"/>
                </a:cubicBezTo>
                <a:cubicBezTo>
                  <a:pt x="1368" y="176"/>
                  <a:pt x="1368" y="176"/>
                  <a:pt x="1368" y="176"/>
                </a:cubicBezTo>
                <a:cubicBezTo>
                  <a:pt x="1368" y="188"/>
                  <a:pt x="1368" y="188"/>
                  <a:pt x="1368" y="188"/>
                </a:cubicBezTo>
                <a:cubicBezTo>
                  <a:pt x="1412" y="190"/>
                  <a:pt x="1418" y="192"/>
                  <a:pt x="1418" y="268"/>
                </a:cubicBezTo>
                <a:cubicBezTo>
                  <a:pt x="1418" y="336"/>
                  <a:pt x="1418" y="336"/>
                  <a:pt x="1418" y="336"/>
                </a:cubicBezTo>
                <a:cubicBezTo>
                  <a:pt x="1418" y="434"/>
                  <a:pt x="1418" y="434"/>
                  <a:pt x="1370" y="436"/>
                </a:cubicBezTo>
                <a:cubicBezTo>
                  <a:pt x="1370" y="448"/>
                  <a:pt x="1370" y="448"/>
                  <a:pt x="1370" y="448"/>
                </a:cubicBezTo>
                <a:cubicBezTo>
                  <a:pt x="1514" y="448"/>
                  <a:pt x="1514" y="448"/>
                  <a:pt x="1514" y="448"/>
                </a:cubicBezTo>
                <a:cubicBezTo>
                  <a:pt x="1514" y="436"/>
                  <a:pt x="1514" y="436"/>
                  <a:pt x="1514" y="436"/>
                </a:cubicBezTo>
                <a:cubicBezTo>
                  <a:pt x="1472" y="432"/>
                  <a:pt x="1470" y="434"/>
                  <a:pt x="1470" y="338"/>
                </a:cubicBezTo>
                <a:cubicBezTo>
                  <a:pt x="1470" y="262"/>
                  <a:pt x="1470" y="262"/>
                  <a:pt x="1470" y="262"/>
                </a:cubicBezTo>
                <a:cubicBezTo>
                  <a:pt x="1470" y="236"/>
                  <a:pt x="1504" y="206"/>
                  <a:pt x="1546" y="206"/>
                </a:cubicBezTo>
                <a:cubicBezTo>
                  <a:pt x="1580" y="206"/>
                  <a:pt x="1606" y="220"/>
                  <a:pt x="1606" y="286"/>
                </a:cubicBezTo>
                <a:cubicBezTo>
                  <a:pt x="1606" y="340"/>
                  <a:pt x="1606" y="340"/>
                  <a:pt x="1606" y="340"/>
                </a:cubicBezTo>
                <a:cubicBezTo>
                  <a:pt x="1606" y="432"/>
                  <a:pt x="1602" y="432"/>
                  <a:pt x="1564" y="434"/>
                </a:cubicBezTo>
                <a:lnTo>
                  <a:pt x="1564" y="448"/>
                </a:lnTo>
                <a:close/>
                <a:moveTo>
                  <a:pt x="1776" y="222"/>
                </a:moveTo>
                <a:cubicBezTo>
                  <a:pt x="1776" y="200"/>
                  <a:pt x="1796" y="188"/>
                  <a:pt x="1822" y="188"/>
                </a:cubicBezTo>
                <a:cubicBezTo>
                  <a:pt x="1874" y="188"/>
                  <a:pt x="1896" y="236"/>
                  <a:pt x="1900" y="252"/>
                </a:cubicBezTo>
                <a:cubicBezTo>
                  <a:pt x="1912" y="252"/>
                  <a:pt x="1912" y="252"/>
                  <a:pt x="1912" y="252"/>
                </a:cubicBezTo>
                <a:cubicBezTo>
                  <a:pt x="1912" y="212"/>
                  <a:pt x="1908" y="188"/>
                  <a:pt x="1904" y="184"/>
                </a:cubicBezTo>
                <a:cubicBezTo>
                  <a:pt x="1900" y="180"/>
                  <a:pt x="1862" y="170"/>
                  <a:pt x="1824" y="170"/>
                </a:cubicBezTo>
                <a:cubicBezTo>
                  <a:pt x="1768" y="170"/>
                  <a:pt x="1734" y="206"/>
                  <a:pt x="1734" y="248"/>
                </a:cubicBezTo>
                <a:cubicBezTo>
                  <a:pt x="1734" y="340"/>
                  <a:pt x="1890" y="322"/>
                  <a:pt x="1890" y="396"/>
                </a:cubicBezTo>
                <a:cubicBezTo>
                  <a:pt x="1890" y="422"/>
                  <a:pt x="1866" y="436"/>
                  <a:pt x="1826" y="436"/>
                </a:cubicBezTo>
                <a:cubicBezTo>
                  <a:pt x="1788" y="436"/>
                  <a:pt x="1754" y="416"/>
                  <a:pt x="1744" y="366"/>
                </a:cubicBezTo>
                <a:cubicBezTo>
                  <a:pt x="1728" y="366"/>
                  <a:pt x="1728" y="366"/>
                  <a:pt x="1728" y="366"/>
                </a:cubicBezTo>
                <a:cubicBezTo>
                  <a:pt x="1728" y="386"/>
                  <a:pt x="1732" y="422"/>
                  <a:pt x="1734" y="428"/>
                </a:cubicBezTo>
                <a:cubicBezTo>
                  <a:pt x="1744" y="446"/>
                  <a:pt x="1788" y="454"/>
                  <a:pt x="1824" y="454"/>
                </a:cubicBezTo>
                <a:cubicBezTo>
                  <a:pt x="1888" y="454"/>
                  <a:pt x="1928" y="416"/>
                  <a:pt x="1928" y="372"/>
                </a:cubicBezTo>
                <a:cubicBezTo>
                  <a:pt x="1932" y="270"/>
                  <a:pt x="1776" y="286"/>
                  <a:pt x="1776" y="222"/>
                </a:cubicBezTo>
                <a:moveTo>
                  <a:pt x="2030" y="270"/>
                </a:moveTo>
                <a:cubicBezTo>
                  <a:pt x="2034" y="220"/>
                  <a:pt x="2058" y="192"/>
                  <a:pt x="2102" y="192"/>
                </a:cubicBezTo>
                <a:cubicBezTo>
                  <a:pt x="2144" y="192"/>
                  <a:pt x="2170" y="220"/>
                  <a:pt x="2172" y="270"/>
                </a:cubicBezTo>
                <a:lnTo>
                  <a:pt x="2030" y="270"/>
                </a:lnTo>
                <a:close/>
                <a:moveTo>
                  <a:pt x="2030" y="290"/>
                </a:moveTo>
                <a:cubicBezTo>
                  <a:pt x="2222" y="290"/>
                  <a:pt x="2222" y="290"/>
                  <a:pt x="2222" y="290"/>
                </a:cubicBezTo>
                <a:cubicBezTo>
                  <a:pt x="2226" y="228"/>
                  <a:pt x="2192" y="168"/>
                  <a:pt x="2114" y="168"/>
                </a:cubicBezTo>
                <a:cubicBezTo>
                  <a:pt x="2034" y="168"/>
                  <a:pt x="1982" y="232"/>
                  <a:pt x="1982" y="320"/>
                </a:cubicBezTo>
                <a:cubicBezTo>
                  <a:pt x="1982" y="388"/>
                  <a:pt x="2018" y="456"/>
                  <a:pt x="2112" y="456"/>
                </a:cubicBezTo>
                <a:cubicBezTo>
                  <a:pt x="2150" y="456"/>
                  <a:pt x="2198" y="440"/>
                  <a:pt x="2224" y="412"/>
                </a:cubicBezTo>
                <a:cubicBezTo>
                  <a:pt x="2218" y="400"/>
                  <a:pt x="2218" y="400"/>
                  <a:pt x="2218" y="400"/>
                </a:cubicBezTo>
                <a:cubicBezTo>
                  <a:pt x="2192" y="416"/>
                  <a:pt x="2164" y="422"/>
                  <a:pt x="2138" y="422"/>
                </a:cubicBezTo>
                <a:cubicBezTo>
                  <a:pt x="2058" y="420"/>
                  <a:pt x="2028" y="352"/>
                  <a:pt x="2030" y="290"/>
                </a:cubicBezTo>
                <a:moveTo>
                  <a:pt x="2478" y="242"/>
                </a:moveTo>
                <a:cubicBezTo>
                  <a:pt x="2490" y="206"/>
                  <a:pt x="2510" y="192"/>
                  <a:pt x="2528" y="192"/>
                </a:cubicBezTo>
                <a:cubicBezTo>
                  <a:pt x="2528" y="180"/>
                  <a:pt x="2528" y="180"/>
                  <a:pt x="2528" y="180"/>
                </a:cubicBezTo>
                <a:cubicBezTo>
                  <a:pt x="2430" y="180"/>
                  <a:pt x="2430" y="180"/>
                  <a:pt x="2430" y="180"/>
                </a:cubicBezTo>
                <a:cubicBezTo>
                  <a:pt x="2430" y="192"/>
                  <a:pt x="2430" y="192"/>
                  <a:pt x="2430" y="192"/>
                </a:cubicBezTo>
                <a:cubicBezTo>
                  <a:pt x="2454" y="194"/>
                  <a:pt x="2466" y="206"/>
                  <a:pt x="2458" y="234"/>
                </a:cubicBezTo>
                <a:cubicBezTo>
                  <a:pt x="2406" y="390"/>
                  <a:pt x="2406" y="390"/>
                  <a:pt x="2406" y="390"/>
                </a:cubicBezTo>
                <a:cubicBezTo>
                  <a:pt x="2354" y="270"/>
                  <a:pt x="2354" y="270"/>
                  <a:pt x="2354" y="270"/>
                </a:cubicBezTo>
                <a:cubicBezTo>
                  <a:pt x="2340" y="238"/>
                  <a:pt x="2334" y="224"/>
                  <a:pt x="2334" y="212"/>
                </a:cubicBezTo>
                <a:cubicBezTo>
                  <a:pt x="2334" y="202"/>
                  <a:pt x="2340" y="196"/>
                  <a:pt x="2360" y="192"/>
                </a:cubicBezTo>
                <a:cubicBezTo>
                  <a:pt x="2360" y="180"/>
                  <a:pt x="2360" y="180"/>
                  <a:pt x="2360" y="180"/>
                </a:cubicBezTo>
                <a:cubicBezTo>
                  <a:pt x="2234" y="180"/>
                  <a:pt x="2234" y="180"/>
                  <a:pt x="2234" y="180"/>
                </a:cubicBezTo>
                <a:cubicBezTo>
                  <a:pt x="2234" y="192"/>
                  <a:pt x="2234" y="192"/>
                  <a:pt x="2234" y="192"/>
                </a:cubicBezTo>
                <a:cubicBezTo>
                  <a:pt x="2266" y="194"/>
                  <a:pt x="2268" y="198"/>
                  <a:pt x="2310" y="292"/>
                </a:cubicBezTo>
                <a:cubicBezTo>
                  <a:pt x="2382" y="450"/>
                  <a:pt x="2382" y="450"/>
                  <a:pt x="2382" y="450"/>
                </a:cubicBezTo>
                <a:cubicBezTo>
                  <a:pt x="2358" y="512"/>
                  <a:pt x="2320" y="546"/>
                  <a:pt x="2242" y="564"/>
                </a:cubicBezTo>
                <a:cubicBezTo>
                  <a:pt x="2246" y="576"/>
                  <a:pt x="2260" y="600"/>
                  <a:pt x="2268" y="606"/>
                </a:cubicBezTo>
                <a:cubicBezTo>
                  <a:pt x="2370" y="564"/>
                  <a:pt x="2390" y="498"/>
                  <a:pt x="2426" y="396"/>
                </a:cubicBezTo>
                <a:lnTo>
                  <a:pt x="2478" y="242"/>
                </a:lnTo>
                <a:close/>
                <a:moveTo>
                  <a:pt x="2844" y="394"/>
                </a:moveTo>
                <a:cubicBezTo>
                  <a:pt x="2822" y="412"/>
                  <a:pt x="2782" y="416"/>
                  <a:pt x="2750" y="416"/>
                </a:cubicBezTo>
                <a:cubicBezTo>
                  <a:pt x="2670" y="416"/>
                  <a:pt x="2606" y="360"/>
                  <a:pt x="2606" y="284"/>
                </a:cubicBezTo>
                <a:cubicBezTo>
                  <a:pt x="2606" y="236"/>
                  <a:pt x="2626" y="206"/>
                  <a:pt x="2658" y="198"/>
                </a:cubicBezTo>
                <a:cubicBezTo>
                  <a:pt x="2698" y="266"/>
                  <a:pt x="2770" y="338"/>
                  <a:pt x="2844" y="394"/>
                </a:cubicBezTo>
                <a:moveTo>
                  <a:pt x="2928" y="448"/>
                </a:moveTo>
                <a:cubicBezTo>
                  <a:pt x="3022" y="448"/>
                  <a:pt x="3022" y="448"/>
                  <a:pt x="3022" y="448"/>
                </a:cubicBezTo>
                <a:cubicBezTo>
                  <a:pt x="3022" y="436"/>
                  <a:pt x="3022" y="436"/>
                  <a:pt x="3022" y="436"/>
                </a:cubicBezTo>
                <a:cubicBezTo>
                  <a:pt x="2992" y="432"/>
                  <a:pt x="2946" y="408"/>
                  <a:pt x="2896" y="372"/>
                </a:cubicBezTo>
                <a:cubicBezTo>
                  <a:pt x="2914" y="342"/>
                  <a:pt x="2918" y="300"/>
                  <a:pt x="2922" y="270"/>
                </a:cubicBezTo>
                <a:cubicBezTo>
                  <a:pt x="2926" y="244"/>
                  <a:pt x="2946" y="244"/>
                  <a:pt x="2958" y="242"/>
                </a:cubicBezTo>
                <a:cubicBezTo>
                  <a:pt x="2958" y="230"/>
                  <a:pt x="2958" y="230"/>
                  <a:pt x="2958" y="230"/>
                </a:cubicBezTo>
                <a:cubicBezTo>
                  <a:pt x="2834" y="230"/>
                  <a:pt x="2834" y="230"/>
                  <a:pt x="2834" y="230"/>
                </a:cubicBezTo>
                <a:cubicBezTo>
                  <a:pt x="2834" y="242"/>
                  <a:pt x="2834" y="242"/>
                  <a:pt x="2834" y="242"/>
                </a:cubicBezTo>
                <a:cubicBezTo>
                  <a:pt x="2864" y="246"/>
                  <a:pt x="2892" y="250"/>
                  <a:pt x="2892" y="294"/>
                </a:cubicBezTo>
                <a:cubicBezTo>
                  <a:pt x="2892" y="318"/>
                  <a:pt x="2888" y="342"/>
                  <a:pt x="2878" y="358"/>
                </a:cubicBezTo>
                <a:cubicBezTo>
                  <a:pt x="2770" y="274"/>
                  <a:pt x="2670" y="156"/>
                  <a:pt x="2670" y="96"/>
                </a:cubicBezTo>
                <a:cubicBezTo>
                  <a:pt x="2670" y="66"/>
                  <a:pt x="2688" y="54"/>
                  <a:pt x="2716" y="54"/>
                </a:cubicBezTo>
                <a:cubicBezTo>
                  <a:pt x="2752" y="54"/>
                  <a:pt x="2784" y="78"/>
                  <a:pt x="2800" y="124"/>
                </a:cubicBezTo>
                <a:cubicBezTo>
                  <a:pt x="2812" y="124"/>
                  <a:pt x="2812" y="124"/>
                  <a:pt x="2812" y="124"/>
                </a:cubicBezTo>
                <a:cubicBezTo>
                  <a:pt x="2810" y="42"/>
                  <a:pt x="2810" y="42"/>
                  <a:pt x="2810" y="42"/>
                </a:cubicBezTo>
                <a:cubicBezTo>
                  <a:pt x="2798" y="42"/>
                  <a:pt x="2798" y="42"/>
                  <a:pt x="2798" y="42"/>
                </a:cubicBezTo>
                <a:cubicBezTo>
                  <a:pt x="2798" y="48"/>
                  <a:pt x="2792" y="52"/>
                  <a:pt x="2788" y="52"/>
                </a:cubicBezTo>
                <a:cubicBezTo>
                  <a:pt x="2772" y="52"/>
                  <a:pt x="2752" y="36"/>
                  <a:pt x="2714" y="36"/>
                </a:cubicBezTo>
                <a:cubicBezTo>
                  <a:pt x="2672" y="36"/>
                  <a:pt x="2630" y="62"/>
                  <a:pt x="2630" y="118"/>
                </a:cubicBezTo>
                <a:cubicBezTo>
                  <a:pt x="2630" y="140"/>
                  <a:pt x="2636" y="160"/>
                  <a:pt x="2648" y="182"/>
                </a:cubicBezTo>
                <a:cubicBezTo>
                  <a:pt x="2592" y="200"/>
                  <a:pt x="2562" y="248"/>
                  <a:pt x="2562" y="304"/>
                </a:cubicBezTo>
                <a:cubicBezTo>
                  <a:pt x="2562" y="406"/>
                  <a:pt x="2640" y="460"/>
                  <a:pt x="2726" y="460"/>
                </a:cubicBezTo>
                <a:cubicBezTo>
                  <a:pt x="2780" y="460"/>
                  <a:pt x="2824" y="444"/>
                  <a:pt x="2862" y="410"/>
                </a:cubicBezTo>
                <a:cubicBezTo>
                  <a:pt x="2888" y="424"/>
                  <a:pt x="2912" y="442"/>
                  <a:pt x="2928" y="448"/>
                </a:cubicBezTo>
                <a:moveTo>
                  <a:pt x="3094" y="212"/>
                </a:moveTo>
                <a:cubicBezTo>
                  <a:pt x="3094" y="88"/>
                  <a:pt x="3154" y="20"/>
                  <a:pt x="3252" y="20"/>
                </a:cubicBezTo>
                <a:cubicBezTo>
                  <a:pt x="3328" y="20"/>
                  <a:pt x="3372" y="58"/>
                  <a:pt x="3392" y="134"/>
                </a:cubicBezTo>
                <a:cubicBezTo>
                  <a:pt x="3404" y="134"/>
                  <a:pt x="3404" y="134"/>
                  <a:pt x="3404" y="134"/>
                </a:cubicBezTo>
                <a:cubicBezTo>
                  <a:pt x="3400" y="4"/>
                  <a:pt x="3400" y="4"/>
                  <a:pt x="3400" y="4"/>
                </a:cubicBezTo>
                <a:cubicBezTo>
                  <a:pt x="3388" y="4"/>
                  <a:pt x="3388" y="4"/>
                  <a:pt x="3388" y="4"/>
                </a:cubicBezTo>
                <a:cubicBezTo>
                  <a:pt x="3384" y="14"/>
                  <a:pt x="3376" y="18"/>
                  <a:pt x="3364" y="18"/>
                </a:cubicBezTo>
                <a:cubicBezTo>
                  <a:pt x="3338" y="18"/>
                  <a:pt x="3314" y="0"/>
                  <a:pt x="3248" y="0"/>
                </a:cubicBezTo>
                <a:cubicBezTo>
                  <a:pt x="3118" y="0"/>
                  <a:pt x="3030" y="102"/>
                  <a:pt x="3030" y="242"/>
                </a:cubicBezTo>
                <a:cubicBezTo>
                  <a:pt x="3030" y="376"/>
                  <a:pt x="3110" y="460"/>
                  <a:pt x="3238" y="460"/>
                </a:cubicBezTo>
                <a:cubicBezTo>
                  <a:pt x="3320" y="460"/>
                  <a:pt x="3384" y="420"/>
                  <a:pt x="3408" y="380"/>
                </a:cubicBezTo>
                <a:cubicBezTo>
                  <a:pt x="3396" y="366"/>
                  <a:pt x="3396" y="366"/>
                  <a:pt x="3396" y="366"/>
                </a:cubicBezTo>
                <a:cubicBezTo>
                  <a:pt x="3370" y="402"/>
                  <a:pt x="3314" y="426"/>
                  <a:pt x="3256" y="426"/>
                </a:cubicBezTo>
                <a:cubicBezTo>
                  <a:pt x="3156" y="426"/>
                  <a:pt x="3094" y="340"/>
                  <a:pt x="3094" y="212"/>
                </a:cubicBezTo>
                <a:moveTo>
                  <a:pt x="3678" y="328"/>
                </a:moveTo>
                <a:cubicBezTo>
                  <a:pt x="3678" y="392"/>
                  <a:pt x="3650" y="430"/>
                  <a:pt x="3592" y="430"/>
                </a:cubicBezTo>
                <a:cubicBezTo>
                  <a:pt x="3542" y="430"/>
                  <a:pt x="3496" y="384"/>
                  <a:pt x="3496" y="292"/>
                </a:cubicBezTo>
                <a:cubicBezTo>
                  <a:pt x="3496" y="226"/>
                  <a:pt x="3528" y="190"/>
                  <a:pt x="3580" y="190"/>
                </a:cubicBezTo>
                <a:cubicBezTo>
                  <a:pt x="3628" y="192"/>
                  <a:pt x="3678" y="238"/>
                  <a:pt x="3678" y="328"/>
                </a:cubicBezTo>
                <a:moveTo>
                  <a:pt x="3732" y="312"/>
                </a:moveTo>
                <a:cubicBezTo>
                  <a:pt x="3732" y="260"/>
                  <a:pt x="3710" y="214"/>
                  <a:pt x="3672" y="190"/>
                </a:cubicBezTo>
                <a:cubicBezTo>
                  <a:pt x="3650" y="176"/>
                  <a:pt x="3620" y="168"/>
                  <a:pt x="3588" y="168"/>
                </a:cubicBezTo>
                <a:cubicBezTo>
                  <a:pt x="3502" y="168"/>
                  <a:pt x="3442" y="230"/>
                  <a:pt x="3442" y="310"/>
                </a:cubicBezTo>
                <a:cubicBezTo>
                  <a:pt x="3442" y="364"/>
                  <a:pt x="3464" y="408"/>
                  <a:pt x="3502" y="432"/>
                </a:cubicBezTo>
                <a:cubicBezTo>
                  <a:pt x="3524" y="446"/>
                  <a:pt x="3554" y="452"/>
                  <a:pt x="3586" y="452"/>
                </a:cubicBezTo>
                <a:cubicBezTo>
                  <a:pt x="3672" y="454"/>
                  <a:pt x="3732" y="394"/>
                  <a:pt x="3732" y="312"/>
                </a:cubicBezTo>
                <a:moveTo>
                  <a:pt x="4136" y="448"/>
                </a:moveTo>
                <a:cubicBezTo>
                  <a:pt x="4280" y="448"/>
                  <a:pt x="4280" y="448"/>
                  <a:pt x="4280" y="448"/>
                </a:cubicBezTo>
                <a:cubicBezTo>
                  <a:pt x="4280" y="436"/>
                  <a:pt x="4280" y="436"/>
                  <a:pt x="4280" y="436"/>
                </a:cubicBezTo>
                <a:cubicBezTo>
                  <a:pt x="4230" y="434"/>
                  <a:pt x="4232" y="426"/>
                  <a:pt x="4232" y="348"/>
                </a:cubicBezTo>
                <a:cubicBezTo>
                  <a:pt x="4232" y="276"/>
                  <a:pt x="4232" y="276"/>
                  <a:pt x="4232" y="276"/>
                </a:cubicBezTo>
                <a:cubicBezTo>
                  <a:pt x="4232" y="200"/>
                  <a:pt x="4190" y="172"/>
                  <a:pt x="4142" y="172"/>
                </a:cubicBezTo>
                <a:cubicBezTo>
                  <a:pt x="4098" y="172"/>
                  <a:pt x="4064" y="196"/>
                  <a:pt x="4038" y="232"/>
                </a:cubicBezTo>
                <a:cubicBezTo>
                  <a:pt x="4028" y="194"/>
                  <a:pt x="4000" y="172"/>
                  <a:pt x="3954" y="172"/>
                </a:cubicBezTo>
                <a:cubicBezTo>
                  <a:pt x="3916" y="172"/>
                  <a:pt x="3880" y="196"/>
                  <a:pt x="3858" y="224"/>
                </a:cubicBezTo>
                <a:cubicBezTo>
                  <a:pt x="3858" y="176"/>
                  <a:pt x="3858" y="176"/>
                  <a:pt x="3858" y="176"/>
                </a:cubicBezTo>
                <a:cubicBezTo>
                  <a:pt x="3756" y="176"/>
                  <a:pt x="3756" y="176"/>
                  <a:pt x="3756" y="176"/>
                </a:cubicBezTo>
                <a:cubicBezTo>
                  <a:pt x="3756" y="188"/>
                  <a:pt x="3756" y="188"/>
                  <a:pt x="3756" y="188"/>
                </a:cubicBezTo>
                <a:cubicBezTo>
                  <a:pt x="3800" y="190"/>
                  <a:pt x="3806" y="192"/>
                  <a:pt x="3806" y="268"/>
                </a:cubicBezTo>
                <a:cubicBezTo>
                  <a:pt x="3806" y="346"/>
                  <a:pt x="3806" y="346"/>
                  <a:pt x="3806" y="346"/>
                </a:cubicBezTo>
                <a:cubicBezTo>
                  <a:pt x="3806" y="434"/>
                  <a:pt x="3804" y="434"/>
                  <a:pt x="3758" y="434"/>
                </a:cubicBezTo>
                <a:cubicBezTo>
                  <a:pt x="3758" y="446"/>
                  <a:pt x="3758" y="446"/>
                  <a:pt x="3758" y="446"/>
                </a:cubicBezTo>
                <a:cubicBezTo>
                  <a:pt x="3902" y="446"/>
                  <a:pt x="3902" y="446"/>
                  <a:pt x="3902" y="446"/>
                </a:cubicBezTo>
                <a:cubicBezTo>
                  <a:pt x="3902" y="434"/>
                  <a:pt x="3902" y="434"/>
                  <a:pt x="3902" y="434"/>
                </a:cubicBezTo>
                <a:cubicBezTo>
                  <a:pt x="3862" y="430"/>
                  <a:pt x="3858" y="430"/>
                  <a:pt x="3858" y="342"/>
                </a:cubicBezTo>
                <a:cubicBezTo>
                  <a:pt x="3858" y="262"/>
                  <a:pt x="3858" y="262"/>
                  <a:pt x="3858" y="262"/>
                </a:cubicBezTo>
                <a:cubicBezTo>
                  <a:pt x="3858" y="234"/>
                  <a:pt x="3894" y="204"/>
                  <a:pt x="3932" y="204"/>
                </a:cubicBezTo>
                <a:cubicBezTo>
                  <a:pt x="3974" y="204"/>
                  <a:pt x="3990" y="226"/>
                  <a:pt x="3990" y="282"/>
                </a:cubicBezTo>
                <a:cubicBezTo>
                  <a:pt x="3990" y="338"/>
                  <a:pt x="3990" y="338"/>
                  <a:pt x="3990" y="338"/>
                </a:cubicBezTo>
                <a:cubicBezTo>
                  <a:pt x="3990" y="428"/>
                  <a:pt x="3988" y="432"/>
                  <a:pt x="3950" y="436"/>
                </a:cubicBezTo>
                <a:cubicBezTo>
                  <a:pt x="3950" y="448"/>
                  <a:pt x="3950" y="448"/>
                  <a:pt x="3950" y="448"/>
                </a:cubicBezTo>
                <a:cubicBezTo>
                  <a:pt x="4086" y="448"/>
                  <a:pt x="4086" y="448"/>
                  <a:pt x="4086" y="448"/>
                </a:cubicBezTo>
                <a:cubicBezTo>
                  <a:pt x="4086" y="436"/>
                  <a:pt x="4086" y="436"/>
                  <a:pt x="4086" y="436"/>
                </a:cubicBezTo>
                <a:cubicBezTo>
                  <a:pt x="4040" y="432"/>
                  <a:pt x="4042" y="428"/>
                  <a:pt x="4042" y="342"/>
                </a:cubicBezTo>
                <a:cubicBezTo>
                  <a:pt x="4042" y="264"/>
                  <a:pt x="4042" y="264"/>
                  <a:pt x="4042" y="264"/>
                </a:cubicBezTo>
                <a:cubicBezTo>
                  <a:pt x="4042" y="236"/>
                  <a:pt x="4078" y="206"/>
                  <a:pt x="4118" y="206"/>
                </a:cubicBezTo>
                <a:cubicBezTo>
                  <a:pt x="4152" y="206"/>
                  <a:pt x="4174" y="226"/>
                  <a:pt x="4174" y="284"/>
                </a:cubicBezTo>
                <a:cubicBezTo>
                  <a:pt x="4174" y="346"/>
                  <a:pt x="4174" y="346"/>
                  <a:pt x="4174" y="346"/>
                </a:cubicBezTo>
                <a:cubicBezTo>
                  <a:pt x="4174" y="428"/>
                  <a:pt x="4174" y="432"/>
                  <a:pt x="4134" y="436"/>
                </a:cubicBezTo>
                <a:cubicBezTo>
                  <a:pt x="4134" y="448"/>
                  <a:pt x="4134" y="448"/>
                  <a:pt x="4134" y="448"/>
                </a:cubicBezTo>
                <a:lnTo>
                  <a:pt x="4136" y="448"/>
                </a:lnTo>
                <a:close/>
                <a:moveTo>
                  <a:pt x="4546" y="316"/>
                </a:moveTo>
                <a:cubicBezTo>
                  <a:pt x="4546" y="388"/>
                  <a:pt x="4516" y="432"/>
                  <a:pt x="4460" y="432"/>
                </a:cubicBezTo>
                <a:cubicBezTo>
                  <a:pt x="4424" y="432"/>
                  <a:pt x="4384" y="412"/>
                  <a:pt x="4384" y="384"/>
                </a:cubicBezTo>
                <a:cubicBezTo>
                  <a:pt x="4384" y="248"/>
                  <a:pt x="4384" y="248"/>
                  <a:pt x="4384" y="248"/>
                </a:cubicBezTo>
                <a:cubicBezTo>
                  <a:pt x="4384" y="226"/>
                  <a:pt x="4416" y="202"/>
                  <a:pt x="4454" y="202"/>
                </a:cubicBezTo>
                <a:cubicBezTo>
                  <a:pt x="4510" y="206"/>
                  <a:pt x="4546" y="248"/>
                  <a:pt x="4546" y="316"/>
                </a:cubicBezTo>
                <a:moveTo>
                  <a:pt x="4600" y="310"/>
                </a:moveTo>
                <a:cubicBezTo>
                  <a:pt x="4600" y="230"/>
                  <a:pt x="4548" y="170"/>
                  <a:pt x="4478" y="170"/>
                </a:cubicBezTo>
                <a:cubicBezTo>
                  <a:pt x="4438" y="170"/>
                  <a:pt x="4406" y="188"/>
                  <a:pt x="4384" y="214"/>
                </a:cubicBezTo>
                <a:cubicBezTo>
                  <a:pt x="4384" y="174"/>
                  <a:pt x="4384" y="174"/>
                  <a:pt x="4384" y="174"/>
                </a:cubicBezTo>
                <a:cubicBezTo>
                  <a:pt x="4284" y="174"/>
                  <a:pt x="4284" y="174"/>
                  <a:pt x="4284" y="174"/>
                </a:cubicBezTo>
                <a:cubicBezTo>
                  <a:pt x="4284" y="186"/>
                  <a:pt x="4284" y="186"/>
                  <a:pt x="4284" y="186"/>
                </a:cubicBezTo>
                <a:cubicBezTo>
                  <a:pt x="4326" y="188"/>
                  <a:pt x="4332" y="190"/>
                  <a:pt x="4332" y="280"/>
                </a:cubicBezTo>
                <a:cubicBezTo>
                  <a:pt x="4332" y="466"/>
                  <a:pt x="4332" y="466"/>
                  <a:pt x="4332" y="466"/>
                </a:cubicBezTo>
                <a:cubicBezTo>
                  <a:pt x="4332" y="564"/>
                  <a:pt x="4334" y="570"/>
                  <a:pt x="4286" y="574"/>
                </a:cubicBezTo>
                <a:cubicBezTo>
                  <a:pt x="4286" y="588"/>
                  <a:pt x="4286" y="588"/>
                  <a:pt x="4286" y="588"/>
                </a:cubicBezTo>
                <a:cubicBezTo>
                  <a:pt x="4432" y="588"/>
                  <a:pt x="4432" y="588"/>
                  <a:pt x="4432" y="588"/>
                </a:cubicBezTo>
                <a:cubicBezTo>
                  <a:pt x="4432" y="574"/>
                  <a:pt x="4432" y="574"/>
                  <a:pt x="4432" y="574"/>
                </a:cubicBezTo>
                <a:cubicBezTo>
                  <a:pt x="4380" y="572"/>
                  <a:pt x="4384" y="564"/>
                  <a:pt x="4384" y="462"/>
                </a:cubicBezTo>
                <a:cubicBezTo>
                  <a:pt x="4384" y="424"/>
                  <a:pt x="4384" y="424"/>
                  <a:pt x="4384" y="424"/>
                </a:cubicBezTo>
                <a:cubicBezTo>
                  <a:pt x="4404" y="444"/>
                  <a:pt x="4436" y="454"/>
                  <a:pt x="4466" y="454"/>
                </a:cubicBezTo>
                <a:cubicBezTo>
                  <a:pt x="4548" y="454"/>
                  <a:pt x="4600" y="392"/>
                  <a:pt x="4600" y="310"/>
                </a:cubicBezTo>
                <a:moveTo>
                  <a:pt x="4792" y="382"/>
                </a:moveTo>
                <a:cubicBezTo>
                  <a:pt x="4792" y="404"/>
                  <a:pt x="4762" y="424"/>
                  <a:pt x="4736" y="424"/>
                </a:cubicBezTo>
                <a:cubicBezTo>
                  <a:pt x="4712" y="424"/>
                  <a:pt x="4694" y="410"/>
                  <a:pt x="4694" y="378"/>
                </a:cubicBezTo>
                <a:cubicBezTo>
                  <a:pt x="4694" y="322"/>
                  <a:pt x="4752" y="328"/>
                  <a:pt x="4792" y="306"/>
                </a:cubicBezTo>
                <a:cubicBezTo>
                  <a:pt x="4792" y="382"/>
                  <a:pt x="4792" y="382"/>
                  <a:pt x="4792" y="382"/>
                </a:cubicBezTo>
                <a:close/>
                <a:moveTo>
                  <a:pt x="5240" y="434"/>
                </a:moveTo>
                <a:cubicBezTo>
                  <a:pt x="5192" y="432"/>
                  <a:pt x="5192" y="430"/>
                  <a:pt x="5192" y="340"/>
                </a:cubicBezTo>
                <a:cubicBezTo>
                  <a:pt x="5192" y="278"/>
                  <a:pt x="5192" y="278"/>
                  <a:pt x="5192" y="278"/>
                </a:cubicBezTo>
                <a:cubicBezTo>
                  <a:pt x="5192" y="196"/>
                  <a:pt x="5146" y="170"/>
                  <a:pt x="5104" y="170"/>
                </a:cubicBezTo>
                <a:cubicBezTo>
                  <a:pt x="5068" y="170"/>
                  <a:pt x="5032" y="186"/>
                  <a:pt x="5004" y="222"/>
                </a:cubicBezTo>
                <a:cubicBezTo>
                  <a:pt x="5004" y="174"/>
                  <a:pt x="5004" y="174"/>
                  <a:pt x="5004" y="174"/>
                </a:cubicBezTo>
                <a:cubicBezTo>
                  <a:pt x="4902" y="174"/>
                  <a:pt x="4902" y="174"/>
                  <a:pt x="4902" y="174"/>
                </a:cubicBezTo>
                <a:cubicBezTo>
                  <a:pt x="4902" y="186"/>
                  <a:pt x="4902" y="186"/>
                  <a:pt x="4902" y="186"/>
                </a:cubicBezTo>
                <a:cubicBezTo>
                  <a:pt x="4946" y="188"/>
                  <a:pt x="4952" y="190"/>
                  <a:pt x="4952" y="266"/>
                </a:cubicBezTo>
                <a:cubicBezTo>
                  <a:pt x="4952" y="334"/>
                  <a:pt x="4952" y="334"/>
                  <a:pt x="4952" y="334"/>
                </a:cubicBezTo>
                <a:cubicBezTo>
                  <a:pt x="4952" y="430"/>
                  <a:pt x="4952" y="432"/>
                  <a:pt x="4904" y="434"/>
                </a:cubicBezTo>
                <a:cubicBezTo>
                  <a:pt x="4892" y="434"/>
                  <a:pt x="4892" y="434"/>
                  <a:pt x="4892" y="434"/>
                </a:cubicBezTo>
                <a:cubicBezTo>
                  <a:pt x="4854" y="434"/>
                  <a:pt x="4850" y="422"/>
                  <a:pt x="4850" y="366"/>
                </a:cubicBezTo>
                <a:cubicBezTo>
                  <a:pt x="4850" y="274"/>
                  <a:pt x="4850" y="274"/>
                  <a:pt x="4850" y="274"/>
                </a:cubicBezTo>
                <a:cubicBezTo>
                  <a:pt x="4850" y="256"/>
                  <a:pt x="4848" y="240"/>
                  <a:pt x="4844" y="228"/>
                </a:cubicBezTo>
                <a:cubicBezTo>
                  <a:pt x="4830" y="186"/>
                  <a:pt x="4796" y="170"/>
                  <a:pt x="4748" y="170"/>
                </a:cubicBezTo>
                <a:cubicBezTo>
                  <a:pt x="4718" y="170"/>
                  <a:pt x="4674" y="180"/>
                  <a:pt x="4650" y="202"/>
                </a:cubicBezTo>
                <a:cubicBezTo>
                  <a:pt x="4652" y="214"/>
                  <a:pt x="4664" y="240"/>
                  <a:pt x="4670" y="248"/>
                </a:cubicBezTo>
                <a:cubicBezTo>
                  <a:pt x="4676" y="246"/>
                  <a:pt x="4676" y="246"/>
                  <a:pt x="4676" y="246"/>
                </a:cubicBezTo>
                <a:cubicBezTo>
                  <a:pt x="4688" y="216"/>
                  <a:pt x="4708" y="194"/>
                  <a:pt x="4742" y="194"/>
                </a:cubicBezTo>
                <a:cubicBezTo>
                  <a:pt x="4778" y="194"/>
                  <a:pt x="4794" y="220"/>
                  <a:pt x="4794" y="250"/>
                </a:cubicBezTo>
                <a:cubicBezTo>
                  <a:pt x="4794" y="282"/>
                  <a:pt x="4794" y="282"/>
                  <a:pt x="4794" y="282"/>
                </a:cubicBezTo>
                <a:cubicBezTo>
                  <a:pt x="4794" y="302"/>
                  <a:pt x="4702" y="306"/>
                  <a:pt x="4664" y="338"/>
                </a:cubicBezTo>
                <a:cubicBezTo>
                  <a:pt x="4652" y="350"/>
                  <a:pt x="4642" y="364"/>
                  <a:pt x="4642" y="384"/>
                </a:cubicBezTo>
                <a:cubicBezTo>
                  <a:pt x="4642" y="426"/>
                  <a:pt x="4672" y="456"/>
                  <a:pt x="4716" y="456"/>
                </a:cubicBezTo>
                <a:cubicBezTo>
                  <a:pt x="4744" y="456"/>
                  <a:pt x="4768" y="446"/>
                  <a:pt x="4794" y="418"/>
                </a:cubicBezTo>
                <a:cubicBezTo>
                  <a:pt x="4798" y="438"/>
                  <a:pt x="4814" y="448"/>
                  <a:pt x="4842" y="448"/>
                </a:cubicBezTo>
                <a:cubicBezTo>
                  <a:pt x="4906" y="448"/>
                  <a:pt x="4906" y="448"/>
                  <a:pt x="4906" y="448"/>
                </a:cubicBezTo>
                <a:cubicBezTo>
                  <a:pt x="4906" y="448"/>
                  <a:pt x="4906" y="448"/>
                  <a:pt x="4906" y="448"/>
                </a:cubicBezTo>
                <a:cubicBezTo>
                  <a:pt x="5048" y="448"/>
                  <a:pt x="5048" y="448"/>
                  <a:pt x="5048" y="448"/>
                </a:cubicBezTo>
                <a:cubicBezTo>
                  <a:pt x="5048" y="436"/>
                  <a:pt x="5048" y="436"/>
                  <a:pt x="5048" y="436"/>
                </a:cubicBezTo>
                <a:cubicBezTo>
                  <a:pt x="5006" y="432"/>
                  <a:pt x="5004" y="434"/>
                  <a:pt x="5004" y="338"/>
                </a:cubicBezTo>
                <a:cubicBezTo>
                  <a:pt x="5004" y="262"/>
                  <a:pt x="5004" y="262"/>
                  <a:pt x="5004" y="262"/>
                </a:cubicBezTo>
                <a:cubicBezTo>
                  <a:pt x="5004" y="236"/>
                  <a:pt x="5038" y="206"/>
                  <a:pt x="5080" y="206"/>
                </a:cubicBezTo>
                <a:cubicBezTo>
                  <a:pt x="5114" y="206"/>
                  <a:pt x="5140" y="220"/>
                  <a:pt x="5140" y="286"/>
                </a:cubicBezTo>
                <a:cubicBezTo>
                  <a:pt x="5140" y="340"/>
                  <a:pt x="5140" y="340"/>
                  <a:pt x="5140" y="340"/>
                </a:cubicBezTo>
                <a:cubicBezTo>
                  <a:pt x="5140" y="432"/>
                  <a:pt x="5136" y="432"/>
                  <a:pt x="5098" y="434"/>
                </a:cubicBezTo>
                <a:cubicBezTo>
                  <a:pt x="5098" y="446"/>
                  <a:pt x="5098" y="446"/>
                  <a:pt x="5098" y="446"/>
                </a:cubicBezTo>
                <a:cubicBezTo>
                  <a:pt x="5240" y="446"/>
                  <a:pt x="5240" y="446"/>
                  <a:pt x="5240" y="446"/>
                </a:cubicBezTo>
                <a:lnTo>
                  <a:pt x="5240" y="434"/>
                </a:lnTo>
                <a:close/>
                <a:moveTo>
                  <a:pt x="5516" y="192"/>
                </a:moveTo>
                <a:cubicBezTo>
                  <a:pt x="5516" y="180"/>
                  <a:pt x="5516" y="180"/>
                  <a:pt x="5516" y="180"/>
                </a:cubicBezTo>
                <a:cubicBezTo>
                  <a:pt x="5418" y="180"/>
                  <a:pt x="5418" y="180"/>
                  <a:pt x="5418" y="180"/>
                </a:cubicBezTo>
                <a:cubicBezTo>
                  <a:pt x="5418" y="192"/>
                  <a:pt x="5418" y="192"/>
                  <a:pt x="5418" y="192"/>
                </a:cubicBezTo>
                <a:cubicBezTo>
                  <a:pt x="5442" y="194"/>
                  <a:pt x="5454" y="206"/>
                  <a:pt x="5446" y="234"/>
                </a:cubicBezTo>
                <a:cubicBezTo>
                  <a:pt x="5394" y="390"/>
                  <a:pt x="5394" y="390"/>
                  <a:pt x="5394" y="390"/>
                </a:cubicBezTo>
                <a:cubicBezTo>
                  <a:pt x="5342" y="270"/>
                  <a:pt x="5342" y="270"/>
                  <a:pt x="5342" y="270"/>
                </a:cubicBezTo>
                <a:cubicBezTo>
                  <a:pt x="5328" y="238"/>
                  <a:pt x="5322" y="224"/>
                  <a:pt x="5322" y="212"/>
                </a:cubicBezTo>
                <a:cubicBezTo>
                  <a:pt x="5322" y="202"/>
                  <a:pt x="5328" y="196"/>
                  <a:pt x="5348" y="192"/>
                </a:cubicBezTo>
                <a:cubicBezTo>
                  <a:pt x="5348" y="180"/>
                  <a:pt x="5348" y="180"/>
                  <a:pt x="5348" y="180"/>
                </a:cubicBezTo>
                <a:cubicBezTo>
                  <a:pt x="5220" y="180"/>
                  <a:pt x="5220" y="180"/>
                  <a:pt x="5220" y="180"/>
                </a:cubicBezTo>
                <a:cubicBezTo>
                  <a:pt x="5220" y="192"/>
                  <a:pt x="5220" y="192"/>
                  <a:pt x="5220" y="192"/>
                </a:cubicBezTo>
                <a:cubicBezTo>
                  <a:pt x="5252" y="194"/>
                  <a:pt x="5254" y="198"/>
                  <a:pt x="5296" y="292"/>
                </a:cubicBezTo>
                <a:cubicBezTo>
                  <a:pt x="5368" y="450"/>
                  <a:pt x="5368" y="450"/>
                  <a:pt x="5368" y="450"/>
                </a:cubicBezTo>
                <a:cubicBezTo>
                  <a:pt x="5344" y="512"/>
                  <a:pt x="5306" y="546"/>
                  <a:pt x="5228" y="564"/>
                </a:cubicBezTo>
                <a:cubicBezTo>
                  <a:pt x="5232" y="576"/>
                  <a:pt x="5246" y="600"/>
                  <a:pt x="5254" y="606"/>
                </a:cubicBezTo>
                <a:cubicBezTo>
                  <a:pt x="5356" y="564"/>
                  <a:pt x="5376" y="498"/>
                  <a:pt x="5412" y="396"/>
                </a:cubicBezTo>
                <a:cubicBezTo>
                  <a:pt x="5466" y="242"/>
                  <a:pt x="5466" y="242"/>
                  <a:pt x="5466" y="242"/>
                </a:cubicBezTo>
                <a:cubicBezTo>
                  <a:pt x="5478" y="206"/>
                  <a:pt x="5498" y="192"/>
                  <a:pt x="5516" y="192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x-non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US" sz="1600" baseline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7" name="Disclaimer-English (United States)" hidden="1"/>
          <p:cNvSpPr>
            <a:spLocks noChangeArrowheads="1"/>
          </p:cNvSpPr>
          <p:nvPr/>
        </p:nvSpPr>
        <p:spPr bwMode="black">
          <a:xfrm>
            <a:off x="3024489" y="6287785"/>
            <a:ext cx="4726147" cy="369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defTabSz="804863" eaLnBrk="0" hangingPunct="0"/>
            <a:r>
              <a:rPr lang="en-US" sz="800" baseline="0" dirty="0" smtClean="0">
                <a:solidFill>
                  <a:srgbClr val="FFFFFF"/>
                </a:solidFill>
                <a:latin typeface="+mn-lt"/>
              </a:rPr>
              <a:t>CONFIDENTIAL AND PROPRIETARY</a:t>
            </a:r>
          </a:p>
          <a:p>
            <a:pPr defTabSz="804863" eaLnBrk="0" hangingPunct="0"/>
            <a:r>
              <a:rPr lang="en-US" sz="800" baseline="0" dirty="0" smtClean="0">
                <a:solidFill>
                  <a:srgbClr val="FFFFFF"/>
                </a:solidFill>
                <a:latin typeface="+mn-lt"/>
              </a:rPr>
              <a:t>Any use of this material without specific permission of McKinsey &amp; Company is strictly prohibited</a:t>
            </a:r>
            <a:endParaRPr lang="en-US" sz="800" baseline="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93870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4294967295" orient="horz" pos="2117">
          <p15:clr>
            <a:srgbClr val="FBAE40"/>
          </p15:clr>
        </p15:guide>
        <p15:guide id="4294967295" pos="1888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7713122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0" name="think-cell Slide" r:id="rId5" imgW="530" imgH="528" progId="TCLayout.ActiveDocument.1">
                  <p:embed/>
                </p:oleObj>
              </mc:Choice>
              <mc:Fallback>
                <p:oleObj name="think-cell Slide" r:id="rId5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lide Number"/>
          <p:cNvSpPr txBox="1">
            <a:spLocks/>
          </p:cNvSpPr>
          <p:nvPr/>
        </p:nvSpPr>
        <p:spPr bwMode="auto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fld id="{42C328C1-A84F-4A39-A664-DBA00541A8C6}" type="slidenum">
              <a:rPr lang="en-US" sz="800" baseline="0" smtClean="0">
                <a:solidFill>
                  <a:srgbClr val="808080"/>
                </a:solidFill>
                <a:latin typeface="+mn-lt"/>
              </a:rPr>
              <a:pPr/>
              <a:t>‹#›</a:t>
            </a:fld>
            <a:endParaRPr lang="en-US" sz="800" baseline="0" dirty="0">
              <a:solidFill>
                <a:srgbClr val="808080"/>
              </a:solidFill>
              <a:latin typeface="+mn-lt"/>
            </a:endParaRPr>
          </a:p>
        </p:txBody>
      </p:sp>
      <p:sp>
        <p:nvSpPr>
          <p:cNvPr id="9" name="SlideLogoText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272622" y="6508273"/>
            <a:ext cx="1013098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895350"/>
            <a:r>
              <a:rPr lang="en-US" sz="800" baseline="0" dirty="0" smtClean="0">
                <a:solidFill>
                  <a:srgbClr val="808080"/>
                </a:solidFill>
                <a:latin typeface="+mn-lt"/>
              </a:rPr>
              <a:t>McKinsey &amp; Company</a:t>
            </a:r>
            <a:endParaRPr lang="en-US" sz="800" baseline="0" dirty="0">
              <a:solidFill>
                <a:srgbClr val="808080"/>
              </a:solidFill>
              <a:latin typeface="+mn-lt"/>
            </a:endParaRPr>
          </a:p>
        </p:txBody>
      </p:sp>
      <p:sp>
        <p:nvSpPr>
          <p:cNvPr id="5" name="doc id" hidden="1"/>
          <p:cNvSpPr txBox="1">
            <a:spLocks noChangeArrowheads="1"/>
          </p:cNvSpPr>
          <p:nvPr/>
        </p:nvSpPr>
        <p:spPr bwMode="white">
          <a:xfrm>
            <a:off x="10806443" y="36514"/>
            <a:ext cx="846325" cy="11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en-US" sz="800" baseline="0" dirty="0" smtClean="0">
              <a:solidFill>
                <a:schemeClr val="accent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64778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325432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4" name="think-cell Slide" r:id="rId5" imgW="530" imgH="528" progId="TCLayout.ActiveDocument.1">
                  <p:embed/>
                </p:oleObj>
              </mc:Choice>
              <mc:Fallback>
                <p:oleObj name="think-cell Slide" r:id="rId5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x-none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Slide Number"/>
          <p:cNvSpPr txBox="1">
            <a:spLocks/>
          </p:cNvSpPr>
          <p:nvPr/>
        </p:nvSpPr>
        <p:spPr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fld id="{42C328C1-A84F-4A39-A664-DBA00541A8C6}" type="slidenum">
              <a:rPr lang="en-US" sz="800" baseline="0" smtClean="0">
                <a:solidFill>
                  <a:srgbClr val="FFFFFF"/>
                </a:solidFill>
                <a:latin typeface="+mn-lt"/>
              </a:rPr>
              <a:pPr/>
              <a:t>‹#›</a:t>
            </a:fld>
            <a:endParaRPr lang="en-US" sz="800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6" name="SlideLogoText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272622" y="6508273"/>
            <a:ext cx="1013098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895350"/>
            <a:r>
              <a:rPr lang="en-US" sz="800" baseline="0" dirty="0" smtClean="0">
                <a:solidFill>
                  <a:srgbClr val="FFFFFF"/>
                </a:solidFill>
                <a:latin typeface="+mn-lt"/>
              </a:rPr>
              <a:t>McKinsey &amp; Company</a:t>
            </a:r>
            <a:endParaRPr lang="en-US" sz="800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5" name="doc id" hidden="1"/>
          <p:cNvSpPr txBox="1">
            <a:spLocks noChangeArrowheads="1"/>
          </p:cNvSpPr>
          <p:nvPr/>
        </p:nvSpPr>
        <p:spPr bwMode="white">
          <a:xfrm>
            <a:off x="10806443" y="36514"/>
            <a:ext cx="846325" cy="11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en-US" sz="800" baseline="0" dirty="0" smtClean="0">
              <a:solidFill>
                <a:schemeClr val="accent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07296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4294967295" pos="5304">
          <p15:clr>
            <a:srgbClr val="000000"/>
          </p15:clr>
        </p15:guide>
        <p15:guide id="4294967295" orient="horz" pos="570">
          <p15:clr>
            <a:srgbClr val="000000"/>
          </p15:clr>
        </p15:guide>
        <p15:guide id="4294967295" orient="horz" pos="3912">
          <p15:clr>
            <a:srgbClr val="000000"/>
          </p15:clr>
        </p15:guide>
        <p15:guide id="4294967295" pos="96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3" y="-4547"/>
            <a:ext cx="11930906" cy="6730567"/>
          </a:xfrm>
          <a:prstGeom prst="rect">
            <a:avLst/>
          </a:prstGeom>
        </p:spPr>
      </p:pic>
      <p:sp>
        <p:nvSpPr>
          <p:cNvPr id="10" name="Slide Number"/>
          <p:cNvSpPr txBox="1">
            <a:spLocks/>
          </p:cNvSpPr>
          <p:nvPr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fld id="{42C328C1-A84F-4A39-A664-DBA00541A8C6}" type="slidenum">
              <a:rPr sz="800" smtClean="0">
                <a:solidFill>
                  <a:srgbClr val="00ADEF"/>
                </a:solidFill>
              </a:rPr>
              <a:pPr/>
              <a:t>‹#›</a:t>
            </a:fld>
            <a:endParaRPr sz="800" dirty="0">
              <a:solidFill>
                <a:srgbClr val="00ADEF"/>
              </a:solidFill>
            </a:endParaRPr>
          </a:p>
        </p:txBody>
      </p:sp>
      <p:sp>
        <p:nvSpPr>
          <p:cNvPr id="11" name="SlideLogoText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10272622" y="6508272"/>
            <a:ext cx="1013098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1193860"/>
            <a:r>
              <a:rPr lang="en-US" sz="800" dirty="0" smtClean="0">
                <a:solidFill>
                  <a:srgbClr val="00ADEF"/>
                </a:solidFill>
              </a:rPr>
              <a:t>McKinsey &amp; Company</a:t>
            </a:r>
          </a:p>
        </p:txBody>
      </p:sp>
      <p:sp>
        <p:nvSpPr>
          <p:cNvPr id="5" name="doc id"/>
          <p:cNvSpPr>
            <a:spLocks noChangeArrowheads="1"/>
          </p:cNvSpPr>
          <p:nvPr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dirty="0">
              <a:solidFill>
                <a:srgbClr val="80808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8576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2244971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38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9848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"/>
            <a:ext cx="11949113" cy="6721079"/>
          </a:xfrm>
          <a:prstGeom prst="rect">
            <a:avLst/>
          </a:prstGeom>
        </p:spPr>
      </p:pic>
      <p:pic>
        <p:nvPicPr>
          <p:cNvPr id="9" name="CustomTitle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0"/>
            <a:ext cx="11949114" cy="6721478"/>
          </a:xfrm>
          <a:prstGeom prst="rect">
            <a:avLst/>
          </a:prstGeom>
        </p:spPr>
      </p:pic>
      <p:sp>
        <p:nvSpPr>
          <p:cNvPr id="28" name="TitleRectangle"/>
          <p:cNvSpPr txBox="1">
            <a:spLocks/>
          </p:cNvSpPr>
          <p:nvPr/>
        </p:nvSpPr>
        <p:spPr>
          <a:xfrm>
            <a:off x="2779307" y="0"/>
            <a:ext cx="9167689" cy="3575976"/>
          </a:xfrm>
          <a:prstGeom prst="rect">
            <a:avLst/>
          </a:prstGeom>
          <a:solidFill>
            <a:srgbClr val="002960">
              <a:alpha val="92000"/>
            </a:srgbClr>
          </a:solidFill>
        </p:spPr>
        <p:txBody>
          <a:bodyPr vert="horz" wrap="square" lIns="216000" tIns="1440000" rIns="216000" bIns="108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0"/>
              </a:spcAft>
              <a:buFont typeface="Arial" pitchFamily="34" charset="0"/>
              <a:buNone/>
              <a:defRPr lang="x-none" sz="3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Wingdings" charset="2"/>
              <a:buNone/>
              <a:defRPr lang="x-none"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Lucida Grande"/>
              <a:buChar char="–"/>
              <a:defRPr lang="x-none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x-none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x-none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x-non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x-non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x-non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x-non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 lang="x-none"/>
            </a:pPr>
            <a:r>
              <a:rPr lang="en-US" sz="3200" baseline="0" dirty="0" smtClean="0">
                <a:solidFill>
                  <a:srgbClr val="00ADEF"/>
                </a:solidFill>
                <a:latin typeface="+mn-lt"/>
              </a:rPr>
              <a:t>
              </a:t>
            </a:r>
            <a:br>
              <a:rPr lang="en-US" sz="3200" baseline="0" dirty="0" smtClean="0">
                <a:solidFill>
                  <a:srgbClr val="00ADEF"/>
                </a:solidFill>
                <a:latin typeface="+mn-lt"/>
              </a:rPr>
            </a:br>
            <a:endParaRPr lang="en-US" sz="3200" baseline="0" dirty="0" smtClean="0">
              <a:solidFill>
                <a:srgbClr val="00ADEF"/>
              </a:solidFill>
              <a:latin typeface="+mn-lt"/>
            </a:endParaRPr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19298445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86"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Working Draft Text" hidden="1"/>
          <p:cNvSpPr txBox="1">
            <a:spLocks noChangeArrowheads="1"/>
          </p:cNvSpPr>
          <p:nvPr/>
        </p:nvSpPr>
        <p:spPr bwMode="black">
          <a:xfrm>
            <a:off x="7990646" y="6287539"/>
            <a:ext cx="3720165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800" b="1" baseline="0" dirty="0" smtClean="0">
                <a:solidFill>
                  <a:srgbClr val="FFFFFF"/>
                </a:solidFill>
                <a:latin typeface="+mn-lt"/>
              </a:rPr>
              <a:t>WORKING DRAFT</a:t>
            </a:r>
          </a:p>
        </p:txBody>
      </p:sp>
      <p:sp>
        <p:nvSpPr>
          <p:cNvPr id="6" name="Working Draft" hidden="1"/>
          <p:cNvSpPr txBox="1">
            <a:spLocks noChangeArrowheads="1"/>
          </p:cNvSpPr>
          <p:nvPr/>
        </p:nvSpPr>
        <p:spPr bwMode="black">
          <a:xfrm>
            <a:off x="7990645" y="6410649"/>
            <a:ext cx="3958467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800" baseline="0" smtClean="0">
                <a:solidFill>
                  <a:srgbClr val="FFFFFF"/>
                </a:solidFill>
                <a:latin typeface="+mn-lt"/>
              </a:rPr>
              <a:t>Last Modified 11/7/2017 10:19 AM W. Europe Standard Time</a:t>
            </a:r>
            <a:endParaRPr lang="en-US" sz="800" baseline="0" dirty="0" smtClean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/>
        </p:nvSpPr>
        <p:spPr bwMode="black">
          <a:xfrm>
            <a:off x="7990646" y="6533760"/>
            <a:ext cx="3720165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800" baseline="0" smtClean="0">
                <a:solidFill>
                  <a:srgbClr val="FFFFFF"/>
                </a:solidFill>
                <a:latin typeface="+mn-lt"/>
              </a:rPr>
              <a:t>Printed 9/6/2017 4:09 PM W. Europe Standard Time</a:t>
            </a:r>
            <a:endParaRPr lang="en-US" sz="800" baseline="0" dirty="0" smtClean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314" name="Title"/>
          <p:cNvSpPr>
            <a:spLocks noGrp="1" noChangeArrowheads="1"/>
          </p:cNvSpPr>
          <p:nvPr>
            <p:ph type="ctrTitle"/>
          </p:nvPr>
        </p:nvSpPr>
        <p:spPr>
          <a:xfrm>
            <a:off x="3024489" y="1434420"/>
            <a:ext cx="8309252" cy="492443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x-none" sz="3200" b="0" baseline="0">
                <a:solidFill>
                  <a:schemeClr val="accent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 smtClean="0"/>
              <a:t>Click to edit Master title style</a:t>
            </a:r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>
          <a:xfrm>
            <a:off x="3024489" y="2819401"/>
            <a:ext cx="8309252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x-none" sz="1400" cap="all" baseline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 smtClean="0"/>
              <a:t>Click to edit Master subtitle style</a:t>
            </a:r>
          </a:p>
        </p:txBody>
      </p:sp>
      <p:sp>
        <p:nvSpPr>
          <p:cNvPr id="57" name="Document type" hidden="1"/>
          <p:cNvSpPr txBox="1">
            <a:spLocks noChangeArrowheads="1"/>
          </p:cNvSpPr>
          <p:nvPr/>
        </p:nvSpPr>
        <p:spPr bwMode="gray">
          <a:xfrm>
            <a:off x="3024489" y="3227411"/>
            <a:ext cx="8309252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1400" baseline="0" dirty="0" smtClean="0">
                <a:solidFill>
                  <a:schemeClr val="bg1"/>
                </a:solidFill>
                <a:latin typeface="+mn-lt"/>
              </a:rPr>
              <a:t>Document type | Date</a:t>
            </a:r>
          </a:p>
        </p:txBody>
      </p:sp>
      <p:sp>
        <p:nvSpPr>
          <p:cNvPr id="5" name="doc id" hidden="1"/>
          <p:cNvSpPr txBox="1">
            <a:spLocks noChangeArrowheads="1"/>
          </p:cNvSpPr>
          <p:nvPr/>
        </p:nvSpPr>
        <p:spPr bwMode="white">
          <a:xfrm>
            <a:off x="11259050" y="36514"/>
            <a:ext cx="393717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en-US" sz="800" baseline="0" dirty="0" smtClean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3" name="LogoImage"/>
          <p:cNvSpPr>
            <a:spLocks noEditPoints="1"/>
          </p:cNvSpPr>
          <p:nvPr/>
        </p:nvSpPr>
        <p:spPr bwMode="white">
          <a:xfrm>
            <a:off x="3025598" y="182926"/>
            <a:ext cx="2902766" cy="238073"/>
          </a:xfrm>
          <a:custGeom>
            <a:avLst/>
            <a:gdLst>
              <a:gd name="T0" fmla="*/ 504 w 5516"/>
              <a:gd name="T1" fmla="*/ 26 h 606"/>
              <a:gd name="T2" fmla="*/ 18 w 5516"/>
              <a:gd name="T3" fmla="*/ 22 h 606"/>
              <a:gd name="T4" fmla="*/ 140 w 5516"/>
              <a:gd name="T5" fmla="*/ 436 h 606"/>
              <a:gd name="T6" fmla="*/ 408 w 5516"/>
              <a:gd name="T7" fmla="*/ 372 h 606"/>
              <a:gd name="T8" fmla="*/ 696 w 5516"/>
              <a:gd name="T9" fmla="*/ 422 h 606"/>
              <a:gd name="T10" fmla="*/ 768 w 5516"/>
              <a:gd name="T11" fmla="*/ 196 h 606"/>
              <a:gd name="T12" fmla="*/ 1272 w 5516"/>
              <a:gd name="T13" fmla="*/ 26 h 606"/>
              <a:gd name="T14" fmla="*/ 1302 w 5516"/>
              <a:gd name="T15" fmla="*/ 338 h 606"/>
              <a:gd name="T16" fmla="*/ 1202 w 5516"/>
              <a:gd name="T17" fmla="*/ 436 h 606"/>
              <a:gd name="T18" fmla="*/ 1030 w 5516"/>
              <a:gd name="T19" fmla="*/ 10 h 606"/>
              <a:gd name="T20" fmla="*/ 960 w 5516"/>
              <a:gd name="T21" fmla="*/ 22 h 606"/>
              <a:gd name="T22" fmla="*/ 804 w 5516"/>
              <a:gd name="T23" fmla="*/ 434 h 606"/>
              <a:gd name="T24" fmla="*/ 930 w 5516"/>
              <a:gd name="T25" fmla="*/ 246 h 606"/>
              <a:gd name="T26" fmla="*/ 1658 w 5516"/>
              <a:gd name="T27" fmla="*/ 342 h 606"/>
              <a:gd name="T28" fmla="*/ 1368 w 5516"/>
              <a:gd name="T29" fmla="*/ 188 h 606"/>
              <a:gd name="T30" fmla="*/ 1514 w 5516"/>
              <a:gd name="T31" fmla="*/ 436 h 606"/>
              <a:gd name="T32" fmla="*/ 1564 w 5516"/>
              <a:gd name="T33" fmla="*/ 434 h 606"/>
              <a:gd name="T34" fmla="*/ 1904 w 5516"/>
              <a:gd name="T35" fmla="*/ 184 h 606"/>
              <a:gd name="T36" fmla="*/ 1728 w 5516"/>
              <a:gd name="T37" fmla="*/ 366 h 606"/>
              <a:gd name="T38" fmla="*/ 2102 w 5516"/>
              <a:gd name="T39" fmla="*/ 192 h 606"/>
              <a:gd name="T40" fmla="*/ 1982 w 5516"/>
              <a:gd name="T41" fmla="*/ 320 h 606"/>
              <a:gd name="T42" fmla="*/ 2478 w 5516"/>
              <a:gd name="T43" fmla="*/ 242 h 606"/>
              <a:gd name="T44" fmla="*/ 2406 w 5516"/>
              <a:gd name="T45" fmla="*/ 390 h 606"/>
              <a:gd name="T46" fmla="*/ 2234 w 5516"/>
              <a:gd name="T47" fmla="*/ 192 h 606"/>
              <a:gd name="T48" fmla="*/ 2478 w 5516"/>
              <a:gd name="T49" fmla="*/ 242 h 606"/>
              <a:gd name="T50" fmla="*/ 2928 w 5516"/>
              <a:gd name="T51" fmla="*/ 448 h 606"/>
              <a:gd name="T52" fmla="*/ 2958 w 5516"/>
              <a:gd name="T53" fmla="*/ 230 h 606"/>
              <a:gd name="T54" fmla="*/ 2716 w 5516"/>
              <a:gd name="T55" fmla="*/ 54 h 606"/>
              <a:gd name="T56" fmla="*/ 2714 w 5516"/>
              <a:gd name="T57" fmla="*/ 36 h 606"/>
              <a:gd name="T58" fmla="*/ 2928 w 5516"/>
              <a:gd name="T59" fmla="*/ 448 h 606"/>
              <a:gd name="T60" fmla="*/ 3388 w 5516"/>
              <a:gd name="T61" fmla="*/ 4 h 606"/>
              <a:gd name="T62" fmla="*/ 3396 w 5516"/>
              <a:gd name="T63" fmla="*/ 366 h 606"/>
              <a:gd name="T64" fmla="*/ 3580 w 5516"/>
              <a:gd name="T65" fmla="*/ 190 h 606"/>
              <a:gd name="T66" fmla="*/ 3502 w 5516"/>
              <a:gd name="T67" fmla="*/ 432 h 606"/>
              <a:gd name="T68" fmla="*/ 4232 w 5516"/>
              <a:gd name="T69" fmla="*/ 348 h 606"/>
              <a:gd name="T70" fmla="*/ 3858 w 5516"/>
              <a:gd name="T71" fmla="*/ 176 h 606"/>
              <a:gd name="T72" fmla="*/ 3758 w 5516"/>
              <a:gd name="T73" fmla="*/ 446 h 606"/>
              <a:gd name="T74" fmla="*/ 3990 w 5516"/>
              <a:gd name="T75" fmla="*/ 282 h 606"/>
              <a:gd name="T76" fmla="*/ 4042 w 5516"/>
              <a:gd name="T77" fmla="*/ 342 h 606"/>
              <a:gd name="T78" fmla="*/ 4134 w 5516"/>
              <a:gd name="T79" fmla="*/ 448 h 606"/>
              <a:gd name="T80" fmla="*/ 4454 w 5516"/>
              <a:gd name="T81" fmla="*/ 202 h 606"/>
              <a:gd name="T82" fmla="*/ 4284 w 5516"/>
              <a:gd name="T83" fmla="*/ 174 h 606"/>
              <a:gd name="T84" fmla="*/ 4432 w 5516"/>
              <a:gd name="T85" fmla="*/ 588 h 606"/>
              <a:gd name="T86" fmla="*/ 4792 w 5516"/>
              <a:gd name="T87" fmla="*/ 382 h 606"/>
              <a:gd name="T88" fmla="*/ 5192 w 5516"/>
              <a:gd name="T89" fmla="*/ 340 h 606"/>
              <a:gd name="T90" fmla="*/ 4902 w 5516"/>
              <a:gd name="T91" fmla="*/ 186 h 606"/>
              <a:gd name="T92" fmla="*/ 4850 w 5516"/>
              <a:gd name="T93" fmla="*/ 274 h 606"/>
              <a:gd name="T94" fmla="*/ 4742 w 5516"/>
              <a:gd name="T95" fmla="*/ 194 h 606"/>
              <a:gd name="T96" fmla="*/ 4794 w 5516"/>
              <a:gd name="T97" fmla="*/ 418 h 606"/>
              <a:gd name="T98" fmla="*/ 5004 w 5516"/>
              <a:gd name="T99" fmla="*/ 338 h 606"/>
              <a:gd name="T100" fmla="*/ 5098 w 5516"/>
              <a:gd name="T101" fmla="*/ 446 h 606"/>
              <a:gd name="T102" fmla="*/ 5418 w 5516"/>
              <a:gd name="T103" fmla="*/ 192 h 606"/>
              <a:gd name="T104" fmla="*/ 5348 w 5516"/>
              <a:gd name="T105" fmla="*/ 180 h 606"/>
              <a:gd name="T106" fmla="*/ 5254 w 5516"/>
              <a:gd name="T107" fmla="*/ 606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16" h="606">
                <a:moveTo>
                  <a:pt x="366" y="448"/>
                </a:moveTo>
                <a:cubicBezTo>
                  <a:pt x="524" y="448"/>
                  <a:pt x="524" y="448"/>
                  <a:pt x="524" y="448"/>
                </a:cubicBezTo>
                <a:cubicBezTo>
                  <a:pt x="524" y="436"/>
                  <a:pt x="524" y="436"/>
                  <a:pt x="524" y="436"/>
                </a:cubicBezTo>
                <a:cubicBezTo>
                  <a:pt x="486" y="432"/>
                  <a:pt x="470" y="414"/>
                  <a:pt x="468" y="362"/>
                </a:cubicBezTo>
                <a:cubicBezTo>
                  <a:pt x="454" y="86"/>
                  <a:pt x="454" y="86"/>
                  <a:pt x="454" y="86"/>
                </a:cubicBezTo>
                <a:cubicBezTo>
                  <a:pt x="452" y="46"/>
                  <a:pt x="470" y="30"/>
                  <a:pt x="504" y="26"/>
                </a:cubicBezTo>
                <a:cubicBezTo>
                  <a:pt x="504" y="12"/>
                  <a:pt x="504" y="12"/>
                  <a:pt x="504" y="12"/>
                </a:cubicBezTo>
                <a:cubicBezTo>
                  <a:pt x="394" y="12"/>
                  <a:pt x="394" y="12"/>
                  <a:pt x="394" y="12"/>
                </a:cubicBezTo>
                <a:cubicBezTo>
                  <a:pt x="264" y="350"/>
                  <a:pt x="264" y="350"/>
                  <a:pt x="264" y="350"/>
                </a:cubicBezTo>
                <a:cubicBezTo>
                  <a:pt x="132" y="10"/>
                  <a:pt x="132" y="10"/>
                  <a:pt x="132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22"/>
                  <a:pt x="18" y="22"/>
                  <a:pt x="18" y="22"/>
                </a:cubicBezTo>
                <a:cubicBezTo>
                  <a:pt x="40" y="26"/>
                  <a:pt x="74" y="32"/>
                  <a:pt x="72" y="84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4" y="410"/>
                  <a:pt x="38" y="430"/>
                  <a:pt x="0" y="436"/>
                </a:cubicBezTo>
                <a:cubicBezTo>
                  <a:pt x="0" y="448"/>
                  <a:pt x="0" y="448"/>
                  <a:pt x="0" y="448"/>
                </a:cubicBezTo>
                <a:cubicBezTo>
                  <a:pt x="140" y="448"/>
                  <a:pt x="140" y="448"/>
                  <a:pt x="140" y="448"/>
                </a:cubicBezTo>
                <a:cubicBezTo>
                  <a:pt x="140" y="436"/>
                  <a:pt x="140" y="436"/>
                  <a:pt x="140" y="436"/>
                </a:cubicBezTo>
                <a:cubicBezTo>
                  <a:pt x="98" y="428"/>
                  <a:pt x="84" y="414"/>
                  <a:pt x="88" y="356"/>
                </a:cubicBezTo>
                <a:cubicBezTo>
                  <a:pt x="100" y="86"/>
                  <a:pt x="100" y="86"/>
                  <a:pt x="100" y="86"/>
                </a:cubicBezTo>
                <a:cubicBezTo>
                  <a:pt x="240" y="444"/>
                  <a:pt x="240" y="444"/>
                  <a:pt x="240" y="444"/>
                </a:cubicBezTo>
                <a:cubicBezTo>
                  <a:pt x="258" y="444"/>
                  <a:pt x="258" y="444"/>
                  <a:pt x="258" y="444"/>
                </a:cubicBezTo>
                <a:cubicBezTo>
                  <a:pt x="396" y="86"/>
                  <a:pt x="396" y="86"/>
                  <a:pt x="396" y="86"/>
                </a:cubicBezTo>
                <a:cubicBezTo>
                  <a:pt x="408" y="372"/>
                  <a:pt x="408" y="372"/>
                  <a:pt x="408" y="372"/>
                </a:cubicBezTo>
                <a:cubicBezTo>
                  <a:pt x="410" y="416"/>
                  <a:pt x="398" y="430"/>
                  <a:pt x="366" y="434"/>
                </a:cubicBezTo>
                <a:lnTo>
                  <a:pt x="366" y="448"/>
                </a:lnTo>
                <a:close/>
                <a:moveTo>
                  <a:pt x="670" y="456"/>
                </a:moveTo>
                <a:cubicBezTo>
                  <a:pt x="708" y="456"/>
                  <a:pt x="756" y="440"/>
                  <a:pt x="782" y="412"/>
                </a:cubicBezTo>
                <a:cubicBezTo>
                  <a:pt x="776" y="400"/>
                  <a:pt x="776" y="400"/>
                  <a:pt x="776" y="400"/>
                </a:cubicBezTo>
                <a:cubicBezTo>
                  <a:pt x="750" y="416"/>
                  <a:pt x="722" y="422"/>
                  <a:pt x="696" y="422"/>
                </a:cubicBezTo>
                <a:cubicBezTo>
                  <a:pt x="620" y="422"/>
                  <a:pt x="592" y="358"/>
                  <a:pt x="592" y="290"/>
                </a:cubicBezTo>
                <a:cubicBezTo>
                  <a:pt x="592" y="258"/>
                  <a:pt x="600" y="236"/>
                  <a:pt x="614" y="222"/>
                </a:cubicBezTo>
                <a:cubicBezTo>
                  <a:pt x="626" y="210"/>
                  <a:pt x="646" y="204"/>
                  <a:pt x="664" y="204"/>
                </a:cubicBezTo>
                <a:cubicBezTo>
                  <a:pt x="690" y="204"/>
                  <a:pt x="722" y="214"/>
                  <a:pt x="744" y="244"/>
                </a:cubicBezTo>
                <a:cubicBezTo>
                  <a:pt x="750" y="244"/>
                  <a:pt x="750" y="244"/>
                  <a:pt x="750" y="244"/>
                </a:cubicBezTo>
                <a:cubicBezTo>
                  <a:pt x="758" y="234"/>
                  <a:pt x="766" y="212"/>
                  <a:pt x="768" y="196"/>
                </a:cubicBezTo>
                <a:cubicBezTo>
                  <a:pt x="748" y="180"/>
                  <a:pt x="720" y="172"/>
                  <a:pt x="686" y="172"/>
                </a:cubicBezTo>
                <a:cubicBezTo>
                  <a:pt x="604" y="172"/>
                  <a:pt x="544" y="246"/>
                  <a:pt x="544" y="326"/>
                </a:cubicBezTo>
                <a:cubicBezTo>
                  <a:pt x="540" y="390"/>
                  <a:pt x="576" y="456"/>
                  <a:pt x="670" y="456"/>
                </a:cubicBezTo>
                <a:moveTo>
                  <a:pt x="1272" y="98"/>
                </a:moveTo>
                <a:cubicBezTo>
                  <a:pt x="1292" y="98"/>
                  <a:pt x="1308" y="82"/>
                  <a:pt x="1308" y="62"/>
                </a:cubicBezTo>
                <a:cubicBezTo>
                  <a:pt x="1308" y="42"/>
                  <a:pt x="1292" y="26"/>
                  <a:pt x="1272" y="26"/>
                </a:cubicBezTo>
                <a:cubicBezTo>
                  <a:pt x="1252" y="26"/>
                  <a:pt x="1238" y="42"/>
                  <a:pt x="1238" y="62"/>
                </a:cubicBezTo>
                <a:cubicBezTo>
                  <a:pt x="1238" y="82"/>
                  <a:pt x="1252" y="98"/>
                  <a:pt x="1272" y="98"/>
                </a:cubicBezTo>
                <a:moveTo>
                  <a:pt x="1202" y="448"/>
                </a:moveTo>
                <a:cubicBezTo>
                  <a:pt x="1346" y="448"/>
                  <a:pt x="1346" y="448"/>
                  <a:pt x="1346" y="448"/>
                </a:cubicBezTo>
                <a:cubicBezTo>
                  <a:pt x="1346" y="436"/>
                  <a:pt x="1346" y="436"/>
                  <a:pt x="1346" y="436"/>
                </a:cubicBezTo>
                <a:cubicBezTo>
                  <a:pt x="1304" y="432"/>
                  <a:pt x="1302" y="434"/>
                  <a:pt x="1302" y="338"/>
                </a:cubicBezTo>
                <a:cubicBezTo>
                  <a:pt x="1302" y="176"/>
                  <a:pt x="1302" y="176"/>
                  <a:pt x="1302" y="176"/>
                </a:cubicBezTo>
                <a:cubicBezTo>
                  <a:pt x="1200" y="176"/>
                  <a:pt x="1200" y="176"/>
                  <a:pt x="1200" y="176"/>
                </a:cubicBezTo>
                <a:cubicBezTo>
                  <a:pt x="1200" y="188"/>
                  <a:pt x="1200" y="188"/>
                  <a:pt x="1200" y="188"/>
                </a:cubicBezTo>
                <a:cubicBezTo>
                  <a:pt x="1244" y="190"/>
                  <a:pt x="1250" y="192"/>
                  <a:pt x="1250" y="268"/>
                </a:cubicBezTo>
                <a:cubicBezTo>
                  <a:pt x="1250" y="336"/>
                  <a:pt x="1250" y="336"/>
                  <a:pt x="1250" y="336"/>
                </a:cubicBezTo>
                <a:cubicBezTo>
                  <a:pt x="1250" y="432"/>
                  <a:pt x="1248" y="432"/>
                  <a:pt x="1202" y="436"/>
                </a:cubicBezTo>
                <a:cubicBezTo>
                  <a:pt x="1178" y="434"/>
                  <a:pt x="1154" y="426"/>
                  <a:pt x="1076" y="338"/>
                </a:cubicBezTo>
                <a:cubicBezTo>
                  <a:pt x="1046" y="302"/>
                  <a:pt x="996" y="244"/>
                  <a:pt x="968" y="206"/>
                </a:cubicBezTo>
                <a:cubicBezTo>
                  <a:pt x="1062" y="102"/>
                  <a:pt x="1062" y="102"/>
                  <a:pt x="1062" y="102"/>
                </a:cubicBezTo>
                <a:cubicBezTo>
                  <a:pt x="1108" y="52"/>
                  <a:pt x="1132" y="26"/>
                  <a:pt x="1176" y="24"/>
                </a:cubicBezTo>
                <a:cubicBezTo>
                  <a:pt x="1176" y="10"/>
                  <a:pt x="1176" y="10"/>
                  <a:pt x="1176" y="10"/>
                </a:cubicBezTo>
                <a:cubicBezTo>
                  <a:pt x="1030" y="10"/>
                  <a:pt x="1030" y="10"/>
                  <a:pt x="1030" y="10"/>
                </a:cubicBezTo>
                <a:cubicBezTo>
                  <a:pt x="1030" y="22"/>
                  <a:pt x="1030" y="22"/>
                  <a:pt x="1030" y="22"/>
                </a:cubicBezTo>
                <a:cubicBezTo>
                  <a:pt x="1050" y="26"/>
                  <a:pt x="1056" y="32"/>
                  <a:pt x="1056" y="46"/>
                </a:cubicBezTo>
                <a:cubicBezTo>
                  <a:pt x="1056" y="56"/>
                  <a:pt x="1054" y="72"/>
                  <a:pt x="1026" y="102"/>
                </a:cubicBezTo>
                <a:cubicBezTo>
                  <a:pt x="910" y="230"/>
                  <a:pt x="910" y="230"/>
                  <a:pt x="910" y="230"/>
                </a:cubicBezTo>
                <a:cubicBezTo>
                  <a:pt x="910" y="148"/>
                  <a:pt x="910" y="148"/>
                  <a:pt x="910" y="148"/>
                </a:cubicBezTo>
                <a:cubicBezTo>
                  <a:pt x="910" y="36"/>
                  <a:pt x="916" y="28"/>
                  <a:pt x="960" y="22"/>
                </a:cubicBezTo>
                <a:cubicBezTo>
                  <a:pt x="960" y="8"/>
                  <a:pt x="960" y="8"/>
                  <a:pt x="960" y="8"/>
                </a:cubicBezTo>
                <a:cubicBezTo>
                  <a:pt x="804" y="8"/>
                  <a:pt x="804" y="8"/>
                  <a:pt x="804" y="8"/>
                </a:cubicBezTo>
                <a:cubicBezTo>
                  <a:pt x="804" y="22"/>
                  <a:pt x="804" y="22"/>
                  <a:pt x="804" y="22"/>
                </a:cubicBezTo>
                <a:cubicBezTo>
                  <a:pt x="852" y="26"/>
                  <a:pt x="854" y="36"/>
                  <a:pt x="854" y="148"/>
                </a:cubicBezTo>
                <a:cubicBezTo>
                  <a:pt x="854" y="300"/>
                  <a:pt x="854" y="300"/>
                  <a:pt x="854" y="300"/>
                </a:cubicBezTo>
                <a:cubicBezTo>
                  <a:pt x="854" y="422"/>
                  <a:pt x="850" y="430"/>
                  <a:pt x="804" y="434"/>
                </a:cubicBezTo>
                <a:cubicBezTo>
                  <a:pt x="804" y="446"/>
                  <a:pt x="804" y="446"/>
                  <a:pt x="804" y="446"/>
                </a:cubicBezTo>
                <a:cubicBezTo>
                  <a:pt x="960" y="446"/>
                  <a:pt x="960" y="446"/>
                  <a:pt x="960" y="446"/>
                </a:cubicBezTo>
                <a:cubicBezTo>
                  <a:pt x="960" y="434"/>
                  <a:pt x="960" y="434"/>
                  <a:pt x="960" y="434"/>
                </a:cubicBezTo>
                <a:cubicBezTo>
                  <a:pt x="910" y="428"/>
                  <a:pt x="910" y="424"/>
                  <a:pt x="910" y="292"/>
                </a:cubicBezTo>
                <a:cubicBezTo>
                  <a:pt x="910" y="268"/>
                  <a:pt x="910" y="268"/>
                  <a:pt x="910" y="268"/>
                </a:cubicBezTo>
                <a:cubicBezTo>
                  <a:pt x="930" y="246"/>
                  <a:pt x="930" y="246"/>
                  <a:pt x="930" y="246"/>
                </a:cubicBezTo>
                <a:cubicBezTo>
                  <a:pt x="982" y="310"/>
                  <a:pt x="1038" y="380"/>
                  <a:pt x="1098" y="448"/>
                </a:cubicBezTo>
                <a:cubicBezTo>
                  <a:pt x="1202" y="448"/>
                  <a:pt x="1202" y="448"/>
                  <a:pt x="1202" y="448"/>
                </a:cubicBezTo>
                <a:close/>
                <a:moveTo>
                  <a:pt x="1564" y="448"/>
                </a:moveTo>
                <a:cubicBezTo>
                  <a:pt x="1706" y="448"/>
                  <a:pt x="1706" y="448"/>
                  <a:pt x="1706" y="448"/>
                </a:cubicBezTo>
                <a:cubicBezTo>
                  <a:pt x="1706" y="436"/>
                  <a:pt x="1706" y="436"/>
                  <a:pt x="1706" y="436"/>
                </a:cubicBezTo>
                <a:cubicBezTo>
                  <a:pt x="1658" y="434"/>
                  <a:pt x="1658" y="432"/>
                  <a:pt x="1658" y="342"/>
                </a:cubicBezTo>
                <a:cubicBezTo>
                  <a:pt x="1658" y="280"/>
                  <a:pt x="1658" y="280"/>
                  <a:pt x="1658" y="280"/>
                </a:cubicBezTo>
                <a:cubicBezTo>
                  <a:pt x="1658" y="198"/>
                  <a:pt x="1612" y="172"/>
                  <a:pt x="1570" y="172"/>
                </a:cubicBezTo>
                <a:cubicBezTo>
                  <a:pt x="1534" y="172"/>
                  <a:pt x="1498" y="188"/>
                  <a:pt x="1470" y="224"/>
                </a:cubicBezTo>
                <a:cubicBezTo>
                  <a:pt x="1470" y="176"/>
                  <a:pt x="1470" y="176"/>
                  <a:pt x="1470" y="176"/>
                </a:cubicBezTo>
                <a:cubicBezTo>
                  <a:pt x="1368" y="176"/>
                  <a:pt x="1368" y="176"/>
                  <a:pt x="1368" y="176"/>
                </a:cubicBezTo>
                <a:cubicBezTo>
                  <a:pt x="1368" y="188"/>
                  <a:pt x="1368" y="188"/>
                  <a:pt x="1368" y="188"/>
                </a:cubicBezTo>
                <a:cubicBezTo>
                  <a:pt x="1412" y="190"/>
                  <a:pt x="1418" y="192"/>
                  <a:pt x="1418" y="268"/>
                </a:cubicBezTo>
                <a:cubicBezTo>
                  <a:pt x="1418" y="336"/>
                  <a:pt x="1418" y="336"/>
                  <a:pt x="1418" y="336"/>
                </a:cubicBezTo>
                <a:cubicBezTo>
                  <a:pt x="1418" y="434"/>
                  <a:pt x="1418" y="434"/>
                  <a:pt x="1370" y="436"/>
                </a:cubicBezTo>
                <a:cubicBezTo>
                  <a:pt x="1370" y="448"/>
                  <a:pt x="1370" y="448"/>
                  <a:pt x="1370" y="448"/>
                </a:cubicBezTo>
                <a:cubicBezTo>
                  <a:pt x="1514" y="448"/>
                  <a:pt x="1514" y="448"/>
                  <a:pt x="1514" y="448"/>
                </a:cubicBezTo>
                <a:cubicBezTo>
                  <a:pt x="1514" y="436"/>
                  <a:pt x="1514" y="436"/>
                  <a:pt x="1514" y="436"/>
                </a:cubicBezTo>
                <a:cubicBezTo>
                  <a:pt x="1472" y="432"/>
                  <a:pt x="1470" y="434"/>
                  <a:pt x="1470" y="338"/>
                </a:cubicBezTo>
                <a:cubicBezTo>
                  <a:pt x="1470" y="262"/>
                  <a:pt x="1470" y="262"/>
                  <a:pt x="1470" y="262"/>
                </a:cubicBezTo>
                <a:cubicBezTo>
                  <a:pt x="1470" y="236"/>
                  <a:pt x="1504" y="206"/>
                  <a:pt x="1546" y="206"/>
                </a:cubicBezTo>
                <a:cubicBezTo>
                  <a:pt x="1580" y="206"/>
                  <a:pt x="1606" y="220"/>
                  <a:pt x="1606" y="286"/>
                </a:cubicBezTo>
                <a:cubicBezTo>
                  <a:pt x="1606" y="340"/>
                  <a:pt x="1606" y="340"/>
                  <a:pt x="1606" y="340"/>
                </a:cubicBezTo>
                <a:cubicBezTo>
                  <a:pt x="1606" y="432"/>
                  <a:pt x="1602" y="432"/>
                  <a:pt x="1564" y="434"/>
                </a:cubicBezTo>
                <a:lnTo>
                  <a:pt x="1564" y="448"/>
                </a:lnTo>
                <a:close/>
                <a:moveTo>
                  <a:pt x="1776" y="222"/>
                </a:moveTo>
                <a:cubicBezTo>
                  <a:pt x="1776" y="200"/>
                  <a:pt x="1796" y="188"/>
                  <a:pt x="1822" y="188"/>
                </a:cubicBezTo>
                <a:cubicBezTo>
                  <a:pt x="1874" y="188"/>
                  <a:pt x="1896" y="236"/>
                  <a:pt x="1900" y="252"/>
                </a:cubicBezTo>
                <a:cubicBezTo>
                  <a:pt x="1912" y="252"/>
                  <a:pt x="1912" y="252"/>
                  <a:pt x="1912" y="252"/>
                </a:cubicBezTo>
                <a:cubicBezTo>
                  <a:pt x="1912" y="212"/>
                  <a:pt x="1908" y="188"/>
                  <a:pt x="1904" y="184"/>
                </a:cubicBezTo>
                <a:cubicBezTo>
                  <a:pt x="1900" y="180"/>
                  <a:pt x="1862" y="170"/>
                  <a:pt x="1824" y="170"/>
                </a:cubicBezTo>
                <a:cubicBezTo>
                  <a:pt x="1768" y="170"/>
                  <a:pt x="1734" y="206"/>
                  <a:pt x="1734" y="248"/>
                </a:cubicBezTo>
                <a:cubicBezTo>
                  <a:pt x="1734" y="340"/>
                  <a:pt x="1890" y="322"/>
                  <a:pt x="1890" y="396"/>
                </a:cubicBezTo>
                <a:cubicBezTo>
                  <a:pt x="1890" y="422"/>
                  <a:pt x="1866" y="436"/>
                  <a:pt x="1826" y="436"/>
                </a:cubicBezTo>
                <a:cubicBezTo>
                  <a:pt x="1788" y="436"/>
                  <a:pt x="1754" y="416"/>
                  <a:pt x="1744" y="366"/>
                </a:cubicBezTo>
                <a:cubicBezTo>
                  <a:pt x="1728" y="366"/>
                  <a:pt x="1728" y="366"/>
                  <a:pt x="1728" y="366"/>
                </a:cubicBezTo>
                <a:cubicBezTo>
                  <a:pt x="1728" y="386"/>
                  <a:pt x="1732" y="422"/>
                  <a:pt x="1734" y="428"/>
                </a:cubicBezTo>
                <a:cubicBezTo>
                  <a:pt x="1744" y="446"/>
                  <a:pt x="1788" y="454"/>
                  <a:pt x="1824" y="454"/>
                </a:cubicBezTo>
                <a:cubicBezTo>
                  <a:pt x="1888" y="454"/>
                  <a:pt x="1928" y="416"/>
                  <a:pt x="1928" y="372"/>
                </a:cubicBezTo>
                <a:cubicBezTo>
                  <a:pt x="1932" y="270"/>
                  <a:pt x="1776" y="286"/>
                  <a:pt x="1776" y="222"/>
                </a:cubicBezTo>
                <a:moveTo>
                  <a:pt x="2030" y="270"/>
                </a:moveTo>
                <a:cubicBezTo>
                  <a:pt x="2034" y="220"/>
                  <a:pt x="2058" y="192"/>
                  <a:pt x="2102" y="192"/>
                </a:cubicBezTo>
                <a:cubicBezTo>
                  <a:pt x="2144" y="192"/>
                  <a:pt x="2170" y="220"/>
                  <a:pt x="2172" y="270"/>
                </a:cubicBezTo>
                <a:lnTo>
                  <a:pt x="2030" y="270"/>
                </a:lnTo>
                <a:close/>
                <a:moveTo>
                  <a:pt x="2030" y="290"/>
                </a:moveTo>
                <a:cubicBezTo>
                  <a:pt x="2222" y="290"/>
                  <a:pt x="2222" y="290"/>
                  <a:pt x="2222" y="290"/>
                </a:cubicBezTo>
                <a:cubicBezTo>
                  <a:pt x="2226" y="228"/>
                  <a:pt x="2192" y="168"/>
                  <a:pt x="2114" y="168"/>
                </a:cubicBezTo>
                <a:cubicBezTo>
                  <a:pt x="2034" y="168"/>
                  <a:pt x="1982" y="232"/>
                  <a:pt x="1982" y="320"/>
                </a:cubicBezTo>
                <a:cubicBezTo>
                  <a:pt x="1982" y="388"/>
                  <a:pt x="2018" y="456"/>
                  <a:pt x="2112" y="456"/>
                </a:cubicBezTo>
                <a:cubicBezTo>
                  <a:pt x="2150" y="456"/>
                  <a:pt x="2198" y="440"/>
                  <a:pt x="2224" y="412"/>
                </a:cubicBezTo>
                <a:cubicBezTo>
                  <a:pt x="2218" y="400"/>
                  <a:pt x="2218" y="400"/>
                  <a:pt x="2218" y="400"/>
                </a:cubicBezTo>
                <a:cubicBezTo>
                  <a:pt x="2192" y="416"/>
                  <a:pt x="2164" y="422"/>
                  <a:pt x="2138" y="422"/>
                </a:cubicBezTo>
                <a:cubicBezTo>
                  <a:pt x="2058" y="420"/>
                  <a:pt x="2028" y="352"/>
                  <a:pt x="2030" y="290"/>
                </a:cubicBezTo>
                <a:moveTo>
                  <a:pt x="2478" y="242"/>
                </a:moveTo>
                <a:cubicBezTo>
                  <a:pt x="2490" y="206"/>
                  <a:pt x="2510" y="192"/>
                  <a:pt x="2528" y="192"/>
                </a:cubicBezTo>
                <a:cubicBezTo>
                  <a:pt x="2528" y="180"/>
                  <a:pt x="2528" y="180"/>
                  <a:pt x="2528" y="180"/>
                </a:cubicBezTo>
                <a:cubicBezTo>
                  <a:pt x="2430" y="180"/>
                  <a:pt x="2430" y="180"/>
                  <a:pt x="2430" y="180"/>
                </a:cubicBezTo>
                <a:cubicBezTo>
                  <a:pt x="2430" y="192"/>
                  <a:pt x="2430" y="192"/>
                  <a:pt x="2430" y="192"/>
                </a:cubicBezTo>
                <a:cubicBezTo>
                  <a:pt x="2454" y="194"/>
                  <a:pt x="2466" y="206"/>
                  <a:pt x="2458" y="234"/>
                </a:cubicBezTo>
                <a:cubicBezTo>
                  <a:pt x="2406" y="390"/>
                  <a:pt x="2406" y="390"/>
                  <a:pt x="2406" y="390"/>
                </a:cubicBezTo>
                <a:cubicBezTo>
                  <a:pt x="2354" y="270"/>
                  <a:pt x="2354" y="270"/>
                  <a:pt x="2354" y="270"/>
                </a:cubicBezTo>
                <a:cubicBezTo>
                  <a:pt x="2340" y="238"/>
                  <a:pt x="2334" y="224"/>
                  <a:pt x="2334" y="212"/>
                </a:cubicBezTo>
                <a:cubicBezTo>
                  <a:pt x="2334" y="202"/>
                  <a:pt x="2340" y="196"/>
                  <a:pt x="2360" y="192"/>
                </a:cubicBezTo>
                <a:cubicBezTo>
                  <a:pt x="2360" y="180"/>
                  <a:pt x="2360" y="180"/>
                  <a:pt x="2360" y="180"/>
                </a:cubicBezTo>
                <a:cubicBezTo>
                  <a:pt x="2234" y="180"/>
                  <a:pt x="2234" y="180"/>
                  <a:pt x="2234" y="180"/>
                </a:cubicBezTo>
                <a:cubicBezTo>
                  <a:pt x="2234" y="192"/>
                  <a:pt x="2234" y="192"/>
                  <a:pt x="2234" y="192"/>
                </a:cubicBezTo>
                <a:cubicBezTo>
                  <a:pt x="2266" y="194"/>
                  <a:pt x="2268" y="198"/>
                  <a:pt x="2310" y="292"/>
                </a:cubicBezTo>
                <a:cubicBezTo>
                  <a:pt x="2382" y="450"/>
                  <a:pt x="2382" y="450"/>
                  <a:pt x="2382" y="450"/>
                </a:cubicBezTo>
                <a:cubicBezTo>
                  <a:pt x="2358" y="512"/>
                  <a:pt x="2320" y="546"/>
                  <a:pt x="2242" y="564"/>
                </a:cubicBezTo>
                <a:cubicBezTo>
                  <a:pt x="2246" y="576"/>
                  <a:pt x="2260" y="600"/>
                  <a:pt x="2268" y="606"/>
                </a:cubicBezTo>
                <a:cubicBezTo>
                  <a:pt x="2370" y="564"/>
                  <a:pt x="2390" y="498"/>
                  <a:pt x="2426" y="396"/>
                </a:cubicBezTo>
                <a:lnTo>
                  <a:pt x="2478" y="242"/>
                </a:lnTo>
                <a:close/>
                <a:moveTo>
                  <a:pt x="2844" y="394"/>
                </a:moveTo>
                <a:cubicBezTo>
                  <a:pt x="2822" y="412"/>
                  <a:pt x="2782" y="416"/>
                  <a:pt x="2750" y="416"/>
                </a:cubicBezTo>
                <a:cubicBezTo>
                  <a:pt x="2670" y="416"/>
                  <a:pt x="2606" y="360"/>
                  <a:pt x="2606" y="284"/>
                </a:cubicBezTo>
                <a:cubicBezTo>
                  <a:pt x="2606" y="236"/>
                  <a:pt x="2626" y="206"/>
                  <a:pt x="2658" y="198"/>
                </a:cubicBezTo>
                <a:cubicBezTo>
                  <a:pt x="2698" y="266"/>
                  <a:pt x="2770" y="338"/>
                  <a:pt x="2844" y="394"/>
                </a:cubicBezTo>
                <a:moveTo>
                  <a:pt x="2928" y="448"/>
                </a:moveTo>
                <a:cubicBezTo>
                  <a:pt x="3022" y="448"/>
                  <a:pt x="3022" y="448"/>
                  <a:pt x="3022" y="448"/>
                </a:cubicBezTo>
                <a:cubicBezTo>
                  <a:pt x="3022" y="436"/>
                  <a:pt x="3022" y="436"/>
                  <a:pt x="3022" y="436"/>
                </a:cubicBezTo>
                <a:cubicBezTo>
                  <a:pt x="2992" y="432"/>
                  <a:pt x="2946" y="408"/>
                  <a:pt x="2896" y="372"/>
                </a:cubicBezTo>
                <a:cubicBezTo>
                  <a:pt x="2914" y="342"/>
                  <a:pt x="2918" y="300"/>
                  <a:pt x="2922" y="270"/>
                </a:cubicBezTo>
                <a:cubicBezTo>
                  <a:pt x="2926" y="244"/>
                  <a:pt x="2946" y="244"/>
                  <a:pt x="2958" y="242"/>
                </a:cubicBezTo>
                <a:cubicBezTo>
                  <a:pt x="2958" y="230"/>
                  <a:pt x="2958" y="230"/>
                  <a:pt x="2958" y="230"/>
                </a:cubicBezTo>
                <a:cubicBezTo>
                  <a:pt x="2834" y="230"/>
                  <a:pt x="2834" y="230"/>
                  <a:pt x="2834" y="230"/>
                </a:cubicBezTo>
                <a:cubicBezTo>
                  <a:pt x="2834" y="242"/>
                  <a:pt x="2834" y="242"/>
                  <a:pt x="2834" y="242"/>
                </a:cubicBezTo>
                <a:cubicBezTo>
                  <a:pt x="2864" y="246"/>
                  <a:pt x="2892" y="250"/>
                  <a:pt x="2892" y="294"/>
                </a:cubicBezTo>
                <a:cubicBezTo>
                  <a:pt x="2892" y="318"/>
                  <a:pt x="2888" y="342"/>
                  <a:pt x="2878" y="358"/>
                </a:cubicBezTo>
                <a:cubicBezTo>
                  <a:pt x="2770" y="274"/>
                  <a:pt x="2670" y="156"/>
                  <a:pt x="2670" y="96"/>
                </a:cubicBezTo>
                <a:cubicBezTo>
                  <a:pt x="2670" y="66"/>
                  <a:pt x="2688" y="54"/>
                  <a:pt x="2716" y="54"/>
                </a:cubicBezTo>
                <a:cubicBezTo>
                  <a:pt x="2752" y="54"/>
                  <a:pt x="2784" y="78"/>
                  <a:pt x="2800" y="124"/>
                </a:cubicBezTo>
                <a:cubicBezTo>
                  <a:pt x="2812" y="124"/>
                  <a:pt x="2812" y="124"/>
                  <a:pt x="2812" y="124"/>
                </a:cubicBezTo>
                <a:cubicBezTo>
                  <a:pt x="2810" y="42"/>
                  <a:pt x="2810" y="42"/>
                  <a:pt x="2810" y="42"/>
                </a:cubicBezTo>
                <a:cubicBezTo>
                  <a:pt x="2798" y="42"/>
                  <a:pt x="2798" y="42"/>
                  <a:pt x="2798" y="42"/>
                </a:cubicBezTo>
                <a:cubicBezTo>
                  <a:pt x="2798" y="48"/>
                  <a:pt x="2792" y="52"/>
                  <a:pt x="2788" y="52"/>
                </a:cubicBezTo>
                <a:cubicBezTo>
                  <a:pt x="2772" y="52"/>
                  <a:pt x="2752" y="36"/>
                  <a:pt x="2714" y="36"/>
                </a:cubicBezTo>
                <a:cubicBezTo>
                  <a:pt x="2672" y="36"/>
                  <a:pt x="2630" y="62"/>
                  <a:pt x="2630" y="118"/>
                </a:cubicBezTo>
                <a:cubicBezTo>
                  <a:pt x="2630" y="140"/>
                  <a:pt x="2636" y="160"/>
                  <a:pt x="2648" y="182"/>
                </a:cubicBezTo>
                <a:cubicBezTo>
                  <a:pt x="2592" y="200"/>
                  <a:pt x="2562" y="248"/>
                  <a:pt x="2562" y="304"/>
                </a:cubicBezTo>
                <a:cubicBezTo>
                  <a:pt x="2562" y="406"/>
                  <a:pt x="2640" y="460"/>
                  <a:pt x="2726" y="460"/>
                </a:cubicBezTo>
                <a:cubicBezTo>
                  <a:pt x="2780" y="460"/>
                  <a:pt x="2824" y="444"/>
                  <a:pt x="2862" y="410"/>
                </a:cubicBezTo>
                <a:cubicBezTo>
                  <a:pt x="2888" y="424"/>
                  <a:pt x="2912" y="442"/>
                  <a:pt x="2928" y="448"/>
                </a:cubicBezTo>
                <a:moveTo>
                  <a:pt x="3094" y="212"/>
                </a:moveTo>
                <a:cubicBezTo>
                  <a:pt x="3094" y="88"/>
                  <a:pt x="3154" y="20"/>
                  <a:pt x="3252" y="20"/>
                </a:cubicBezTo>
                <a:cubicBezTo>
                  <a:pt x="3328" y="20"/>
                  <a:pt x="3372" y="58"/>
                  <a:pt x="3392" y="134"/>
                </a:cubicBezTo>
                <a:cubicBezTo>
                  <a:pt x="3404" y="134"/>
                  <a:pt x="3404" y="134"/>
                  <a:pt x="3404" y="134"/>
                </a:cubicBezTo>
                <a:cubicBezTo>
                  <a:pt x="3400" y="4"/>
                  <a:pt x="3400" y="4"/>
                  <a:pt x="3400" y="4"/>
                </a:cubicBezTo>
                <a:cubicBezTo>
                  <a:pt x="3388" y="4"/>
                  <a:pt x="3388" y="4"/>
                  <a:pt x="3388" y="4"/>
                </a:cubicBezTo>
                <a:cubicBezTo>
                  <a:pt x="3384" y="14"/>
                  <a:pt x="3376" y="18"/>
                  <a:pt x="3364" y="18"/>
                </a:cubicBezTo>
                <a:cubicBezTo>
                  <a:pt x="3338" y="18"/>
                  <a:pt x="3314" y="0"/>
                  <a:pt x="3248" y="0"/>
                </a:cubicBezTo>
                <a:cubicBezTo>
                  <a:pt x="3118" y="0"/>
                  <a:pt x="3030" y="102"/>
                  <a:pt x="3030" y="242"/>
                </a:cubicBezTo>
                <a:cubicBezTo>
                  <a:pt x="3030" y="376"/>
                  <a:pt x="3110" y="460"/>
                  <a:pt x="3238" y="460"/>
                </a:cubicBezTo>
                <a:cubicBezTo>
                  <a:pt x="3320" y="460"/>
                  <a:pt x="3384" y="420"/>
                  <a:pt x="3408" y="380"/>
                </a:cubicBezTo>
                <a:cubicBezTo>
                  <a:pt x="3396" y="366"/>
                  <a:pt x="3396" y="366"/>
                  <a:pt x="3396" y="366"/>
                </a:cubicBezTo>
                <a:cubicBezTo>
                  <a:pt x="3370" y="402"/>
                  <a:pt x="3314" y="426"/>
                  <a:pt x="3256" y="426"/>
                </a:cubicBezTo>
                <a:cubicBezTo>
                  <a:pt x="3156" y="426"/>
                  <a:pt x="3094" y="340"/>
                  <a:pt x="3094" y="212"/>
                </a:cubicBezTo>
                <a:moveTo>
                  <a:pt x="3678" y="328"/>
                </a:moveTo>
                <a:cubicBezTo>
                  <a:pt x="3678" y="392"/>
                  <a:pt x="3650" y="430"/>
                  <a:pt x="3592" y="430"/>
                </a:cubicBezTo>
                <a:cubicBezTo>
                  <a:pt x="3542" y="430"/>
                  <a:pt x="3496" y="384"/>
                  <a:pt x="3496" y="292"/>
                </a:cubicBezTo>
                <a:cubicBezTo>
                  <a:pt x="3496" y="226"/>
                  <a:pt x="3528" y="190"/>
                  <a:pt x="3580" y="190"/>
                </a:cubicBezTo>
                <a:cubicBezTo>
                  <a:pt x="3628" y="192"/>
                  <a:pt x="3678" y="238"/>
                  <a:pt x="3678" y="328"/>
                </a:cubicBezTo>
                <a:moveTo>
                  <a:pt x="3732" y="312"/>
                </a:moveTo>
                <a:cubicBezTo>
                  <a:pt x="3732" y="260"/>
                  <a:pt x="3710" y="214"/>
                  <a:pt x="3672" y="190"/>
                </a:cubicBezTo>
                <a:cubicBezTo>
                  <a:pt x="3650" y="176"/>
                  <a:pt x="3620" y="168"/>
                  <a:pt x="3588" y="168"/>
                </a:cubicBezTo>
                <a:cubicBezTo>
                  <a:pt x="3502" y="168"/>
                  <a:pt x="3442" y="230"/>
                  <a:pt x="3442" y="310"/>
                </a:cubicBezTo>
                <a:cubicBezTo>
                  <a:pt x="3442" y="364"/>
                  <a:pt x="3464" y="408"/>
                  <a:pt x="3502" y="432"/>
                </a:cubicBezTo>
                <a:cubicBezTo>
                  <a:pt x="3524" y="446"/>
                  <a:pt x="3554" y="452"/>
                  <a:pt x="3586" y="452"/>
                </a:cubicBezTo>
                <a:cubicBezTo>
                  <a:pt x="3672" y="454"/>
                  <a:pt x="3732" y="394"/>
                  <a:pt x="3732" y="312"/>
                </a:cubicBezTo>
                <a:moveTo>
                  <a:pt x="4136" y="448"/>
                </a:moveTo>
                <a:cubicBezTo>
                  <a:pt x="4280" y="448"/>
                  <a:pt x="4280" y="448"/>
                  <a:pt x="4280" y="448"/>
                </a:cubicBezTo>
                <a:cubicBezTo>
                  <a:pt x="4280" y="436"/>
                  <a:pt x="4280" y="436"/>
                  <a:pt x="4280" y="436"/>
                </a:cubicBezTo>
                <a:cubicBezTo>
                  <a:pt x="4230" y="434"/>
                  <a:pt x="4232" y="426"/>
                  <a:pt x="4232" y="348"/>
                </a:cubicBezTo>
                <a:cubicBezTo>
                  <a:pt x="4232" y="276"/>
                  <a:pt x="4232" y="276"/>
                  <a:pt x="4232" y="276"/>
                </a:cubicBezTo>
                <a:cubicBezTo>
                  <a:pt x="4232" y="200"/>
                  <a:pt x="4190" y="172"/>
                  <a:pt x="4142" y="172"/>
                </a:cubicBezTo>
                <a:cubicBezTo>
                  <a:pt x="4098" y="172"/>
                  <a:pt x="4064" y="196"/>
                  <a:pt x="4038" y="232"/>
                </a:cubicBezTo>
                <a:cubicBezTo>
                  <a:pt x="4028" y="194"/>
                  <a:pt x="4000" y="172"/>
                  <a:pt x="3954" y="172"/>
                </a:cubicBezTo>
                <a:cubicBezTo>
                  <a:pt x="3916" y="172"/>
                  <a:pt x="3880" y="196"/>
                  <a:pt x="3858" y="224"/>
                </a:cubicBezTo>
                <a:cubicBezTo>
                  <a:pt x="3858" y="176"/>
                  <a:pt x="3858" y="176"/>
                  <a:pt x="3858" y="176"/>
                </a:cubicBezTo>
                <a:cubicBezTo>
                  <a:pt x="3756" y="176"/>
                  <a:pt x="3756" y="176"/>
                  <a:pt x="3756" y="176"/>
                </a:cubicBezTo>
                <a:cubicBezTo>
                  <a:pt x="3756" y="188"/>
                  <a:pt x="3756" y="188"/>
                  <a:pt x="3756" y="188"/>
                </a:cubicBezTo>
                <a:cubicBezTo>
                  <a:pt x="3800" y="190"/>
                  <a:pt x="3806" y="192"/>
                  <a:pt x="3806" y="268"/>
                </a:cubicBezTo>
                <a:cubicBezTo>
                  <a:pt x="3806" y="346"/>
                  <a:pt x="3806" y="346"/>
                  <a:pt x="3806" y="346"/>
                </a:cubicBezTo>
                <a:cubicBezTo>
                  <a:pt x="3806" y="434"/>
                  <a:pt x="3804" y="434"/>
                  <a:pt x="3758" y="434"/>
                </a:cubicBezTo>
                <a:cubicBezTo>
                  <a:pt x="3758" y="446"/>
                  <a:pt x="3758" y="446"/>
                  <a:pt x="3758" y="446"/>
                </a:cubicBezTo>
                <a:cubicBezTo>
                  <a:pt x="3902" y="446"/>
                  <a:pt x="3902" y="446"/>
                  <a:pt x="3902" y="446"/>
                </a:cubicBezTo>
                <a:cubicBezTo>
                  <a:pt x="3902" y="434"/>
                  <a:pt x="3902" y="434"/>
                  <a:pt x="3902" y="434"/>
                </a:cubicBezTo>
                <a:cubicBezTo>
                  <a:pt x="3862" y="430"/>
                  <a:pt x="3858" y="430"/>
                  <a:pt x="3858" y="342"/>
                </a:cubicBezTo>
                <a:cubicBezTo>
                  <a:pt x="3858" y="262"/>
                  <a:pt x="3858" y="262"/>
                  <a:pt x="3858" y="262"/>
                </a:cubicBezTo>
                <a:cubicBezTo>
                  <a:pt x="3858" y="234"/>
                  <a:pt x="3894" y="204"/>
                  <a:pt x="3932" y="204"/>
                </a:cubicBezTo>
                <a:cubicBezTo>
                  <a:pt x="3974" y="204"/>
                  <a:pt x="3990" y="226"/>
                  <a:pt x="3990" y="282"/>
                </a:cubicBezTo>
                <a:cubicBezTo>
                  <a:pt x="3990" y="338"/>
                  <a:pt x="3990" y="338"/>
                  <a:pt x="3990" y="338"/>
                </a:cubicBezTo>
                <a:cubicBezTo>
                  <a:pt x="3990" y="428"/>
                  <a:pt x="3988" y="432"/>
                  <a:pt x="3950" y="436"/>
                </a:cubicBezTo>
                <a:cubicBezTo>
                  <a:pt x="3950" y="448"/>
                  <a:pt x="3950" y="448"/>
                  <a:pt x="3950" y="448"/>
                </a:cubicBezTo>
                <a:cubicBezTo>
                  <a:pt x="4086" y="448"/>
                  <a:pt x="4086" y="448"/>
                  <a:pt x="4086" y="448"/>
                </a:cubicBezTo>
                <a:cubicBezTo>
                  <a:pt x="4086" y="436"/>
                  <a:pt x="4086" y="436"/>
                  <a:pt x="4086" y="436"/>
                </a:cubicBezTo>
                <a:cubicBezTo>
                  <a:pt x="4040" y="432"/>
                  <a:pt x="4042" y="428"/>
                  <a:pt x="4042" y="342"/>
                </a:cubicBezTo>
                <a:cubicBezTo>
                  <a:pt x="4042" y="264"/>
                  <a:pt x="4042" y="264"/>
                  <a:pt x="4042" y="264"/>
                </a:cubicBezTo>
                <a:cubicBezTo>
                  <a:pt x="4042" y="236"/>
                  <a:pt x="4078" y="206"/>
                  <a:pt x="4118" y="206"/>
                </a:cubicBezTo>
                <a:cubicBezTo>
                  <a:pt x="4152" y="206"/>
                  <a:pt x="4174" y="226"/>
                  <a:pt x="4174" y="284"/>
                </a:cubicBezTo>
                <a:cubicBezTo>
                  <a:pt x="4174" y="346"/>
                  <a:pt x="4174" y="346"/>
                  <a:pt x="4174" y="346"/>
                </a:cubicBezTo>
                <a:cubicBezTo>
                  <a:pt x="4174" y="428"/>
                  <a:pt x="4174" y="432"/>
                  <a:pt x="4134" y="436"/>
                </a:cubicBezTo>
                <a:cubicBezTo>
                  <a:pt x="4134" y="448"/>
                  <a:pt x="4134" y="448"/>
                  <a:pt x="4134" y="448"/>
                </a:cubicBezTo>
                <a:lnTo>
                  <a:pt x="4136" y="448"/>
                </a:lnTo>
                <a:close/>
                <a:moveTo>
                  <a:pt x="4546" y="316"/>
                </a:moveTo>
                <a:cubicBezTo>
                  <a:pt x="4546" y="388"/>
                  <a:pt x="4516" y="432"/>
                  <a:pt x="4460" y="432"/>
                </a:cubicBezTo>
                <a:cubicBezTo>
                  <a:pt x="4424" y="432"/>
                  <a:pt x="4384" y="412"/>
                  <a:pt x="4384" y="384"/>
                </a:cubicBezTo>
                <a:cubicBezTo>
                  <a:pt x="4384" y="248"/>
                  <a:pt x="4384" y="248"/>
                  <a:pt x="4384" y="248"/>
                </a:cubicBezTo>
                <a:cubicBezTo>
                  <a:pt x="4384" y="226"/>
                  <a:pt x="4416" y="202"/>
                  <a:pt x="4454" y="202"/>
                </a:cubicBezTo>
                <a:cubicBezTo>
                  <a:pt x="4510" y="206"/>
                  <a:pt x="4546" y="248"/>
                  <a:pt x="4546" y="316"/>
                </a:cubicBezTo>
                <a:moveTo>
                  <a:pt x="4600" y="310"/>
                </a:moveTo>
                <a:cubicBezTo>
                  <a:pt x="4600" y="230"/>
                  <a:pt x="4548" y="170"/>
                  <a:pt x="4478" y="170"/>
                </a:cubicBezTo>
                <a:cubicBezTo>
                  <a:pt x="4438" y="170"/>
                  <a:pt x="4406" y="188"/>
                  <a:pt x="4384" y="214"/>
                </a:cubicBezTo>
                <a:cubicBezTo>
                  <a:pt x="4384" y="174"/>
                  <a:pt x="4384" y="174"/>
                  <a:pt x="4384" y="174"/>
                </a:cubicBezTo>
                <a:cubicBezTo>
                  <a:pt x="4284" y="174"/>
                  <a:pt x="4284" y="174"/>
                  <a:pt x="4284" y="174"/>
                </a:cubicBezTo>
                <a:cubicBezTo>
                  <a:pt x="4284" y="186"/>
                  <a:pt x="4284" y="186"/>
                  <a:pt x="4284" y="186"/>
                </a:cubicBezTo>
                <a:cubicBezTo>
                  <a:pt x="4326" y="188"/>
                  <a:pt x="4332" y="190"/>
                  <a:pt x="4332" y="280"/>
                </a:cubicBezTo>
                <a:cubicBezTo>
                  <a:pt x="4332" y="466"/>
                  <a:pt x="4332" y="466"/>
                  <a:pt x="4332" y="466"/>
                </a:cubicBezTo>
                <a:cubicBezTo>
                  <a:pt x="4332" y="564"/>
                  <a:pt x="4334" y="570"/>
                  <a:pt x="4286" y="574"/>
                </a:cubicBezTo>
                <a:cubicBezTo>
                  <a:pt x="4286" y="588"/>
                  <a:pt x="4286" y="588"/>
                  <a:pt x="4286" y="588"/>
                </a:cubicBezTo>
                <a:cubicBezTo>
                  <a:pt x="4432" y="588"/>
                  <a:pt x="4432" y="588"/>
                  <a:pt x="4432" y="588"/>
                </a:cubicBezTo>
                <a:cubicBezTo>
                  <a:pt x="4432" y="574"/>
                  <a:pt x="4432" y="574"/>
                  <a:pt x="4432" y="574"/>
                </a:cubicBezTo>
                <a:cubicBezTo>
                  <a:pt x="4380" y="572"/>
                  <a:pt x="4384" y="564"/>
                  <a:pt x="4384" y="462"/>
                </a:cubicBezTo>
                <a:cubicBezTo>
                  <a:pt x="4384" y="424"/>
                  <a:pt x="4384" y="424"/>
                  <a:pt x="4384" y="424"/>
                </a:cubicBezTo>
                <a:cubicBezTo>
                  <a:pt x="4404" y="444"/>
                  <a:pt x="4436" y="454"/>
                  <a:pt x="4466" y="454"/>
                </a:cubicBezTo>
                <a:cubicBezTo>
                  <a:pt x="4548" y="454"/>
                  <a:pt x="4600" y="392"/>
                  <a:pt x="4600" y="310"/>
                </a:cubicBezTo>
                <a:moveTo>
                  <a:pt x="4792" y="382"/>
                </a:moveTo>
                <a:cubicBezTo>
                  <a:pt x="4792" y="404"/>
                  <a:pt x="4762" y="424"/>
                  <a:pt x="4736" y="424"/>
                </a:cubicBezTo>
                <a:cubicBezTo>
                  <a:pt x="4712" y="424"/>
                  <a:pt x="4694" y="410"/>
                  <a:pt x="4694" y="378"/>
                </a:cubicBezTo>
                <a:cubicBezTo>
                  <a:pt x="4694" y="322"/>
                  <a:pt x="4752" y="328"/>
                  <a:pt x="4792" y="306"/>
                </a:cubicBezTo>
                <a:cubicBezTo>
                  <a:pt x="4792" y="382"/>
                  <a:pt x="4792" y="382"/>
                  <a:pt x="4792" y="382"/>
                </a:cubicBezTo>
                <a:close/>
                <a:moveTo>
                  <a:pt x="5240" y="434"/>
                </a:moveTo>
                <a:cubicBezTo>
                  <a:pt x="5192" y="432"/>
                  <a:pt x="5192" y="430"/>
                  <a:pt x="5192" y="340"/>
                </a:cubicBezTo>
                <a:cubicBezTo>
                  <a:pt x="5192" y="278"/>
                  <a:pt x="5192" y="278"/>
                  <a:pt x="5192" y="278"/>
                </a:cubicBezTo>
                <a:cubicBezTo>
                  <a:pt x="5192" y="196"/>
                  <a:pt x="5146" y="170"/>
                  <a:pt x="5104" y="170"/>
                </a:cubicBezTo>
                <a:cubicBezTo>
                  <a:pt x="5068" y="170"/>
                  <a:pt x="5032" y="186"/>
                  <a:pt x="5004" y="222"/>
                </a:cubicBezTo>
                <a:cubicBezTo>
                  <a:pt x="5004" y="174"/>
                  <a:pt x="5004" y="174"/>
                  <a:pt x="5004" y="174"/>
                </a:cubicBezTo>
                <a:cubicBezTo>
                  <a:pt x="4902" y="174"/>
                  <a:pt x="4902" y="174"/>
                  <a:pt x="4902" y="174"/>
                </a:cubicBezTo>
                <a:cubicBezTo>
                  <a:pt x="4902" y="186"/>
                  <a:pt x="4902" y="186"/>
                  <a:pt x="4902" y="186"/>
                </a:cubicBezTo>
                <a:cubicBezTo>
                  <a:pt x="4946" y="188"/>
                  <a:pt x="4952" y="190"/>
                  <a:pt x="4952" y="266"/>
                </a:cubicBezTo>
                <a:cubicBezTo>
                  <a:pt x="4952" y="334"/>
                  <a:pt x="4952" y="334"/>
                  <a:pt x="4952" y="334"/>
                </a:cubicBezTo>
                <a:cubicBezTo>
                  <a:pt x="4952" y="430"/>
                  <a:pt x="4952" y="432"/>
                  <a:pt x="4904" y="434"/>
                </a:cubicBezTo>
                <a:cubicBezTo>
                  <a:pt x="4892" y="434"/>
                  <a:pt x="4892" y="434"/>
                  <a:pt x="4892" y="434"/>
                </a:cubicBezTo>
                <a:cubicBezTo>
                  <a:pt x="4854" y="434"/>
                  <a:pt x="4850" y="422"/>
                  <a:pt x="4850" y="366"/>
                </a:cubicBezTo>
                <a:cubicBezTo>
                  <a:pt x="4850" y="274"/>
                  <a:pt x="4850" y="274"/>
                  <a:pt x="4850" y="274"/>
                </a:cubicBezTo>
                <a:cubicBezTo>
                  <a:pt x="4850" y="256"/>
                  <a:pt x="4848" y="240"/>
                  <a:pt x="4844" y="228"/>
                </a:cubicBezTo>
                <a:cubicBezTo>
                  <a:pt x="4830" y="186"/>
                  <a:pt x="4796" y="170"/>
                  <a:pt x="4748" y="170"/>
                </a:cubicBezTo>
                <a:cubicBezTo>
                  <a:pt x="4718" y="170"/>
                  <a:pt x="4674" y="180"/>
                  <a:pt x="4650" y="202"/>
                </a:cubicBezTo>
                <a:cubicBezTo>
                  <a:pt x="4652" y="214"/>
                  <a:pt x="4664" y="240"/>
                  <a:pt x="4670" y="248"/>
                </a:cubicBezTo>
                <a:cubicBezTo>
                  <a:pt x="4676" y="246"/>
                  <a:pt x="4676" y="246"/>
                  <a:pt x="4676" y="246"/>
                </a:cubicBezTo>
                <a:cubicBezTo>
                  <a:pt x="4688" y="216"/>
                  <a:pt x="4708" y="194"/>
                  <a:pt x="4742" y="194"/>
                </a:cubicBezTo>
                <a:cubicBezTo>
                  <a:pt x="4778" y="194"/>
                  <a:pt x="4794" y="220"/>
                  <a:pt x="4794" y="250"/>
                </a:cubicBezTo>
                <a:cubicBezTo>
                  <a:pt x="4794" y="282"/>
                  <a:pt x="4794" y="282"/>
                  <a:pt x="4794" y="282"/>
                </a:cubicBezTo>
                <a:cubicBezTo>
                  <a:pt x="4794" y="302"/>
                  <a:pt x="4702" y="306"/>
                  <a:pt x="4664" y="338"/>
                </a:cubicBezTo>
                <a:cubicBezTo>
                  <a:pt x="4652" y="350"/>
                  <a:pt x="4642" y="364"/>
                  <a:pt x="4642" y="384"/>
                </a:cubicBezTo>
                <a:cubicBezTo>
                  <a:pt x="4642" y="426"/>
                  <a:pt x="4672" y="456"/>
                  <a:pt x="4716" y="456"/>
                </a:cubicBezTo>
                <a:cubicBezTo>
                  <a:pt x="4744" y="456"/>
                  <a:pt x="4768" y="446"/>
                  <a:pt x="4794" y="418"/>
                </a:cubicBezTo>
                <a:cubicBezTo>
                  <a:pt x="4798" y="438"/>
                  <a:pt x="4814" y="448"/>
                  <a:pt x="4842" y="448"/>
                </a:cubicBezTo>
                <a:cubicBezTo>
                  <a:pt x="4906" y="448"/>
                  <a:pt x="4906" y="448"/>
                  <a:pt x="4906" y="448"/>
                </a:cubicBezTo>
                <a:cubicBezTo>
                  <a:pt x="4906" y="448"/>
                  <a:pt x="4906" y="448"/>
                  <a:pt x="4906" y="448"/>
                </a:cubicBezTo>
                <a:cubicBezTo>
                  <a:pt x="5048" y="448"/>
                  <a:pt x="5048" y="448"/>
                  <a:pt x="5048" y="448"/>
                </a:cubicBezTo>
                <a:cubicBezTo>
                  <a:pt x="5048" y="436"/>
                  <a:pt x="5048" y="436"/>
                  <a:pt x="5048" y="436"/>
                </a:cubicBezTo>
                <a:cubicBezTo>
                  <a:pt x="5006" y="432"/>
                  <a:pt x="5004" y="434"/>
                  <a:pt x="5004" y="338"/>
                </a:cubicBezTo>
                <a:cubicBezTo>
                  <a:pt x="5004" y="262"/>
                  <a:pt x="5004" y="262"/>
                  <a:pt x="5004" y="262"/>
                </a:cubicBezTo>
                <a:cubicBezTo>
                  <a:pt x="5004" y="236"/>
                  <a:pt x="5038" y="206"/>
                  <a:pt x="5080" y="206"/>
                </a:cubicBezTo>
                <a:cubicBezTo>
                  <a:pt x="5114" y="206"/>
                  <a:pt x="5140" y="220"/>
                  <a:pt x="5140" y="286"/>
                </a:cubicBezTo>
                <a:cubicBezTo>
                  <a:pt x="5140" y="340"/>
                  <a:pt x="5140" y="340"/>
                  <a:pt x="5140" y="340"/>
                </a:cubicBezTo>
                <a:cubicBezTo>
                  <a:pt x="5140" y="432"/>
                  <a:pt x="5136" y="432"/>
                  <a:pt x="5098" y="434"/>
                </a:cubicBezTo>
                <a:cubicBezTo>
                  <a:pt x="5098" y="446"/>
                  <a:pt x="5098" y="446"/>
                  <a:pt x="5098" y="446"/>
                </a:cubicBezTo>
                <a:cubicBezTo>
                  <a:pt x="5240" y="446"/>
                  <a:pt x="5240" y="446"/>
                  <a:pt x="5240" y="446"/>
                </a:cubicBezTo>
                <a:lnTo>
                  <a:pt x="5240" y="434"/>
                </a:lnTo>
                <a:close/>
                <a:moveTo>
                  <a:pt x="5516" y="192"/>
                </a:moveTo>
                <a:cubicBezTo>
                  <a:pt x="5516" y="180"/>
                  <a:pt x="5516" y="180"/>
                  <a:pt x="5516" y="180"/>
                </a:cubicBezTo>
                <a:cubicBezTo>
                  <a:pt x="5418" y="180"/>
                  <a:pt x="5418" y="180"/>
                  <a:pt x="5418" y="180"/>
                </a:cubicBezTo>
                <a:cubicBezTo>
                  <a:pt x="5418" y="192"/>
                  <a:pt x="5418" y="192"/>
                  <a:pt x="5418" y="192"/>
                </a:cubicBezTo>
                <a:cubicBezTo>
                  <a:pt x="5442" y="194"/>
                  <a:pt x="5454" y="206"/>
                  <a:pt x="5446" y="234"/>
                </a:cubicBezTo>
                <a:cubicBezTo>
                  <a:pt x="5394" y="390"/>
                  <a:pt x="5394" y="390"/>
                  <a:pt x="5394" y="390"/>
                </a:cubicBezTo>
                <a:cubicBezTo>
                  <a:pt x="5342" y="270"/>
                  <a:pt x="5342" y="270"/>
                  <a:pt x="5342" y="270"/>
                </a:cubicBezTo>
                <a:cubicBezTo>
                  <a:pt x="5328" y="238"/>
                  <a:pt x="5322" y="224"/>
                  <a:pt x="5322" y="212"/>
                </a:cubicBezTo>
                <a:cubicBezTo>
                  <a:pt x="5322" y="202"/>
                  <a:pt x="5328" y="196"/>
                  <a:pt x="5348" y="192"/>
                </a:cubicBezTo>
                <a:cubicBezTo>
                  <a:pt x="5348" y="180"/>
                  <a:pt x="5348" y="180"/>
                  <a:pt x="5348" y="180"/>
                </a:cubicBezTo>
                <a:cubicBezTo>
                  <a:pt x="5220" y="180"/>
                  <a:pt x="5220" y="180"/>
                  <a:pt x="5220" y="180"/>
                </a:cubicBezTo>
                <a:cubicBezTo>
                  <a:pt x="5220" y="192"/>
                  <a:pt x="5220" y="192"/>
                  <a:pt x="5220" y="192"/>
                </a:cubicBezTo>
                <a:cubicBezTo>
                  <a:pt x="5252" y="194"/>
                  <a:pt x="5254" y="198"/>
                  <a:pt x="5296" y="292"/>
                </a:cubicBezTo>
                <a:cubicBezTo>
                  <a:pt x="5368" y="450"/>
                  <a:pt x="5368" y="450"/>
                  <a:pt x="5368" y="450"/>
                </a:cubicBezTo>
                <a:cubicBezTo>
                  <a:pt x="5344" y="512"/>
                  <a:pt x="5306" y="546"/>
                  <a:pt x="5228" y="564"/>
                </a:cubicBezTo>
                <a:cubicBezTo>
                  <a:pt x="5232" y="576"/>
                  <a:pt x="5246" y="600"/>
                  <a:pt x="5254" y="606"/>
                </a:cubicBezTo>
                <a:cubicBezTo>
                  <a:pt x="5356" y="564"/>
                  <a:pt x="5376" y="498"/>
                  <a:pt x="5412" y="396"/>
                </a:cubicBezTo>
                <a:cubicBezTo>
                  <a:pt x="5466" y="242"/>
                  <a:pt x="5466" y="242"/>
                  <a:pt x="5466" y="242"/>
                </a:cubicBezTo>
                <a:cubicBezTo>
                  <a:pt x="5478" y="206"/>
                  <a:pt x="5498" y="192"/>
                  <a:pt x="5516" y="192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x-non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US" sz="1600" baseline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7" name="Disclaimer-English (United States)" hidden="1"/>
          <p:cNvSpPr>
            <a:spLocks noChangeArrowheads="1"/>
          </p:cNvSpPr>
          <p:nvPr/>
        </p:nvSpPr>
        <p:spPr bwMode="black">
          <a:xfrm>
            <a:off x="3024489" y="6287785"/>
            <a:ext cx="4726147" cy="369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defTabSz="804863" eaLnBrk="0" hangingPunct="0"/>
            <a:r>
              <a:rPr lang="en-US" sz="800" baseline="0" dirty="0" smtClean="0">
                <a:solidFill>
                  <a:srgbClr val="FFFFFF"/>
                </a:solidFill>
                <a:latin typeface="+mn-lt"/>
              </a:rPr>
              <a:t>CONFIDENTIAL AND PROPRIETARY</a:t>
            </a:r>
          </a:p>
          <a:p>
            <a:pPr defTabSz="804863" eaLnBrk="0" hangingPunct="0"/>
            <a:r>
              <a:rPr lang="en-US" sz="800" baseline="0" dirty="0" smtClean="0">
                <a:solidFill>
                  <a:srgbClr val="FFFFFF"/>
                </a:solidFill>
                <a:latin typeface="+mn-lt"/>
              </a:rPr>
              <a:t>Any use of this material without specific permission of McKinsey &amp; Company is strictly prohibited</a:t>
            </a:r>
            <a:endParaRPr lang="en-US" sz="800" baseline="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51064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4294967295" orient="horz" pos="2117">
          <p15:clr>
            <a:srgbClr val="FBAE40"/>
          </p15:clr>
        </p15:guide>
        <p15:guide id="4294967295" pos="1888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7503029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0" name="think-cell Slide" r:id="rId5" imgW="530" imgH="528" progId="TCLayout.ActiveDocument.1">
                  <p:embed/>
                </p:oleObj>
              </mc:Choice>
              <mc:Fallback>
                <p:oleObj name="think-cell Slide" r:id="rId5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lide Number"/>
          <p:cNvSpPr txBox="1">
            <a:spLocks/>
          </p:cNvSpPr>
          <p:nvPr/>
        </p:nvSpPr>
        <p:spPr bwMode="auto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fld id="{42C328C1-A84F-4A39-A664-DBA00541A8C6}" type="slidenum">
              <a:rPr lang="en-US" sz="800" baseline="0" smtClean="0">
                <a:solidFill>
                  <a:srgbClr val="808080"/>
                </a:solidFill>
                <a:latin typeface="+mn-lt"/>
              </a:rPr>
              <a:pPr/>
              <a:t>‹#›</a:t>
            </a:fld>
            <a:endParaRPr lang="en-US" sz="800" baseline="0" dirty="0">
              <a:solidFill>
                <a:srgbClr val="808080"/>
              </a:solidFill>
              <a:latin typeface="+mn-lt"/>
            </a:endParaRPr>
          </a:p>
        </p:txBody>
      </p:sp>
      <p:sp>
        <p:nvSpPr>
          <p:cNvPr id="9" name="SlideLogoText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272622" y="6508273"/>
            <a:ext cx="1013098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895350"/>
            <a:r>
              <a:rPr lang="en-US" sz="800" baseline="0" dirty="0" smtClean="0">
                <a:solidFill>
                  <a:srgbClr val="808080"/>
                </a:solidFill>
                <a:latin typeface="+mn-lt"/>
              </a:rPr>
              <a:t>McKinsey &amp; Company</a:t>
            </a:r>
            <a:endParaRPr lang="en-US" sz="800" baseline="0" dirty="0">
              <a:solidFill>
                <a:srgbClr val="808080"/>
              </a:solidFill>
              <a:latin typeface="+mn-lt"/>
            </a:endParaRPr>
          </a:p>
        </p:txBody>
      </p:sp>
      <p:sp>
        <p:nvSpPr>
          <p:cNvPr id="5" name="doc id" hidden="1"/>
          <p:cNvSpPr txBox="1">
            <a:spLocks noChangeArrowheads="1"/>
          </p:cNvSpPr>
          <p:nvPr/>
        </p:nvSpPr>
        <p:spPr bwMode="white">
          <a:xfrm>
            <a:off x="10806443" y="36514"/>
            <a:ext cx="846325" cy="11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en-US" sz="800" baseline="0" dirty="0" smtClean="0">
              <a:solidFill>
                <a:schemeClr val="accent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2646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9061485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34" name="think-cell Slide" r:id="rId5" imgW="530" imgH="528" progId="TCLayout.ActiveDocument.1">
                  <p:embed/>
                </p:oleObj>
              </mc:Choice>
              <mc:Fallback>
                <p:oleObj name="think-cell Slide" r:id="rId5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x-none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Slide Number"/>
          <p:cNvSpPr txBox="1">
            <a:spLocks/>
          </p:cNvSpPr>
          <p:nvPr/>
        </p:nvSpPr>
        <p:spPr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fld id="{42C328C1-A84F-4A39-A664-DBA00541A8C6}" type="slidenum">
              <a:rPr lang="en-US" sz="800" baseline="0" smtClean="0">
                <a:solidFill>
                  <a:srgbClr val="FFFFFF"/>
                </a:solidFill>
                <a:latin typeface="+mn-lt"/>
              </a:rPr>
              <a:pPr/>
              <a:t>‹#›</a:t>
            </a:fld>
            <a:endParaRPr lang="en-US" sz="800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6" name="SlideLogoText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272622" y="6508273"/>
            <a:ext cx="1013098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895350"/>
            <a:r>
              <a:rPr lang="en-US" sz="800" baseline="0" dirty="0" smtClean="0">
                <a:solidFill>
                  <a:srgbClr val="FFFFFF"/>
                </a:solidFill>
                <a:latin typeface="+mn-lt"/>
              </a:rPr>
              <a:t>McKinsey &amp; Company</a:t>
            </a:r>
            <a:endParaRPr lang="en-US" sz="800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5" name="doc id" hidden="1"/>
          <p:cNvSpPr txBox="1">
            <a:spLocks noChangeArrowheads="1"/>
          </p:cNvSpPr>
          <p:nvPr/>
        </p:nvSpPr>
        <p:spPr bwMode="white">
          <a:xfrm>
            <a:off x="10806443" y="36514"/>
            <a:ext cx="846325" cy="11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en-US" sz="800" baseline="0" dirty="0" smtClean="0">
              <a:solidFill>
                <a:schemeClr val="accent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6756119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4294967295" pos="5304">
          <p15:clr>
            <a:srgbClr val="000000"/>
          </p15:clr>
        </p15:guide>
        <p15:guide id="4294967295" orient="horz" pos="570">
          <p15:clr>
            <a:srgbClr val="000000"/>
          </p15:clr>
        </p15:guide>
        <p15:guide id="4294967295" orient="horz" pos="3912">
          <p15:clr>
            <a:srgbClr val="000000"/>
          </p15:clr>
        </p15:guide>
        <p15:guide id="4294967295" pos="96">
          <p15:clr>
            <a:srgbClr val="00000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5804096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58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4440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"/>
            <a:ext cx="11949113" cy="6721079"/>
          </a:xfrm>
          <a:prstGeom prst="rect">
            <a:avLst/>
          </a:prstGeom>
        </p:spPr>
      </p:pic>
      <p:pic>
        <p:nvPicPr>
          <p:cNvPr id="9" name="CustomTitle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0"/>
            <a:ext cx="11949114" cy="6721478"/>
          </a:xfrm>
          <a:prstGeom prst="rect">
            <a:avLst/>
          </a:prstGeom>
        </p:spPr>
      </p:pic>
      <p:sp>
        <p:nvSpPr>
          <p:cNvPr id="28" name="TitleRectangle"/>
          <p:cNvSpPr txBox="1">
            <a:spLocks/>
          </p:cNvSpPr>
          <p:nvPr/>
        </p:nvSpPr>
        <p:spPr>
          <a:xfrm>
            <a:off x="2779307" y="0"/>
            <a:ext cx="9167689" cy="3575976"/>
          </a:xfrm>
          <a:prstGeom prst="rect">
            <a:avLst/>
          </a:prstGeom>
          <a:solidFill>
            <a:srgbClr val="002960">
              <a:alpha val="92000"/>
            </a:srgbClr>
          </a:solidFill>
        </p:spPr>
        <p:txBody>
          <a:bodyPr vert="horz" wrap="square" lIns="216000" tIns="1440000" rIns="216000" bIns="108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0"/>
              </a:spcAft>
              <a:buFont typeface="Arial" pitchFamily="34" charset="0"/>
              <a:buNone/>
              <a:defRPr lang="x-none" sz="3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Wingdings" charset="2"/>
              <a:buNone/>
              <a:defRPr lang="x-none"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Lucida Grande"/>
              <a:buChar char="–"/>
              <a:defRPr lang="x-none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x-none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x-none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x-non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x-non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x-non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x-non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 lang="x-none"/>
            </a:pPr>
            <a:r>
              <a:rPr lang="en-US" sz="3200" baseline="0" dirty="0" smtClean="0">
                <a:solidFill>
                  <a:srgbClr val="00ADEF"/>
                </a:solidFill>
                <a:latin typeface="+mn-lt"/>
              </a:rPr>
              <a:t>
              </a:t>
            </a:r>
            <a:br>
              <a:rPr lang="en-US" sz="3200" baseline="0" dirty="0" smtClean="0">
                <a:solidFill>
                  <a:srgbClr val="00ADEF"/>
                </a:solidFill>
                <a:latin typeface="+mn-lt"/>
              </a:rPr>
            </a:br>
            <a:endParaRPr lang="en-US" sz="3200" baseline="0" dirty="0" smtClean="0">
              <a:solidFill>
                <a:srgbClr val="00ADEF"/>
              </a:solidFill>
              <a:latin typeface="+mn-lt"/>
            </a:endParaRPr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63266749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06"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Working Draft Text" hidden="1"/>
          <p:cNvSpPr txBox="1">
            <a:spLocks noChangeArrowheads="1"/>
          </p:cNvSpPr>
          <p:nvPr/>
        </p:nvSpPr>
        <p:spPr bwMode="black">
          <a:xfrm>
            <a:off x="7990646" y="6287539"/>
            <a:ext cx="3720165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800" b="1" baseline="0" dirty="0" smtClean="0">
                <a:solidFill>
                  <a:srgbClr val="FFFFFF"/>
                </a:solidFill>
                <a:latin typeface="+mn-lt"/>
              </a:rPr>
              <a:t>WORKING DRAFT</a:t>
            </a:r>
          </a:p>
        </p:txBody>
      </p:sp>
      <p:sp>
        <p:nvSpPr>
          <p:cNvPr id="6" name="Working Draft" hidden="1"/>
          <p:cNvSpPr txBox="1">
            <a:spLocks noChangeArrowheads="1"/>
          </p:cNvSpPr>
          <p:nvPr/>
        </p:nvSpPr>
        <p:spPr bwMode="black">
          <a:xfrm>
            <a:off x="7990645" y="6410649"/>
            <a:ext cx="3958467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800" baseline="0" smtClean="0">
                <a:solidFill>
                  <a:srgbClr val="FFFFFF"/>
                </a:solidFill>
                <a:latin typeface="+mn-lt"/>
              </a:rPr>
              <a:t>Last Modified 11/7/2017 10:19 AM W. Europe Standard Time</a:t>
            </a:r>
            <a:endParaRPr lang="en-US" sz="800" baseline="0" dirty="0" smtClean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/>
        </p:nvSpPr>
        <p:spPr bwMode="black">
          <a:xfrm>
            <a:off x="7990646" y="6533760"/>
            <a:ext cx="3720165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800" baseline="0" smtClean="0">
                <a:solidFill>
                  <a:srgbClr val="FFFFFF"/>
                </a:solidFill>
                <a:latin typeface="+mn-lt"/>
              </a:rPr>
              <a:t>Printed 9/6/2017 4:09 PM W. Europe Standard Time</a:t>
            </a:r>
            <a:endParaRPr lang="en-US" sz="800" baseline="0" dirty="0" smtClean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314" name="Title"/>
          <p:cNvSpPr>
            <a:spLocks noGrp="1" noChangeArrowheads="1"/>
          </p:cNvSpPr>
          <p:nvPr>
            <p:ph type="ctrTitle"/>
          </p:nvPr>
        </p:nvSpPr>
        <p:spPr>
          <a:xfrm>
            <a:off x="3024489" y="1434420"/>
            <a:ext cx="8309252" cy="492443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x-none" sz="3200" b="0" baseline="0">
                <a:solidFill>
                  <a:schemeClr val="accent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 smtClean="0"/>
              <a:t>Click to edit Master title style</a:t>
            </a:r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>
          <a:xfrm>
            <a:off x="3024489" y="2819401"/>
            <a:ext cx="8309252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x-none" sz="1400" cap="all" baseline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 smtClean="0"/>
              <a:t>Click to edit Master subtitle style</a:t>
            </a:r>
          </a:p>
        </p:txBody>
      </p:sp>
      <p:sp>
        <p:nvSpPr>
          <p:cNvPr id="57" name="Document type" hidden="1"/>
          <p:cNvSpPr txBox="1">
            <a:spLocks noChangeArrowheads="1"/>
          </p:cNvSpPr>
          <p:nvPr/>
        </p:nvSpPr>
        <p:spPr bwMode="gray">
          <a:xfrm>
            <a:off x="3024489" y="3227411"/>
            <a:ext cx="8309252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1400" baseline="0" dirty="0" smtClean="0">
                <a:solidFill>
                  <a:schemeClr val="bg1"/>
                </a:solidFill>
                <a:latin typeface="+mn-lt"/>
              </a:rPr>
              <a:t>Document type | Date</a:t>
            </a:r>
          </a:p>
        </p:txBody>
      </p:sp>
      <p:sp>
        <p:nvSpPr>
          <p:cNvPr id="5" name="doc id" hidden="1"/>
          <p:cNvSpPr txBox="1">
            <a:spLocks noChangeArrowheads="1"/>
          </p:cNvSpPr>
          <p:nvPr/>
        </p:nvSpPr>
        <p:spPr bwMode="white">
          <a:xfrm>
            <a:off x="11259050" y="36514"/>
            <a:ext cx="393717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en-US" sz="800" baseline="0" dirty="0" smtClean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3" name="LogoImage"/>
          <p:cNvSpPr>
            <a:spLocks noEditPoints="1"/>
          </p:cNvSpPr>
          <p:nvPr/>
        </p:nvSpPr>
        <p:spPr bwMode="white">
          <a:xfrm>
            <a:off x="3025598" y="182926"/>
            <a:ext cx="2902766" cy="238073"/>
          </a:xfrm>
          <a:custGeom>
            <a:avLst/>
            <a:gdLst>
              <a:gd name="T0" fmla="*/ 504 w 5516"/>
              <a:gd name="T1" fmla="*/ 26 h 606"/>
              <a:gd name="T2" fmla="*/ 18 w 5516"/>
              <a:gd name="T3" fmla="*/ 22 h 606"/>
              <a:gd name="T4" fmla="*/ 140 w 5516"/>
              <a:gd name="T5" fmla="*/ 436 h 606"/>
              <a:gd name="T6" fmla="*/ 408 w 5516"/>
              <a:gd name="T7" fmla="*/ 372 h 606"/>
              <a:gd name="T8" fmla="*/ 696 w 5516"/>
              <a:gd name="T9" fmla="*/ 422 h 606"/>
              <a:gd name="T10" fmla="*/ 768 w 5516"/>
              <a:gd name="T11" fmla="*/ 196 h 606"/>
              <a:gd name="T12" fmla="*/ 1272 w 5516"/>
              <a:gd name="T13" fmla="*/ 26 h 606"/>
              <a:gd name="T14" fmla="*/ 1302 w 5516"/>
              <a:gd name="T15" fmla="*/ 338 h 606"/>
              <a:gd name="T16" fmla="*/ 1202 w 5516"/>
              <a:gd name="T17" fmla="*/ 436 h 606"/>
              <a:gd name="T18" fmla="*/ 1030 w 5516"/>
              <a:gd name="T19" fmla="*/ 10 h 606"/>
              <a:gd name="T20" fmla="*/ 960 w 5516"/>
              <a:gd name="T21" fmla="*/ 22 h 606"/>
              <a:gd name="T22" fmla="*/ 804 w 5516"/>
              <a:gd name="T23" fmla="*/ 434 h 606"/>
              <a:gd name="T24" fmla="*/ 930 w 5516"/>
              <a:gd name="T25" fmla="*/ 246 h 606"/>
              <a:gd name="T26" fmla="*/ 1658 w 5516"/>
              <a:gd name="T27" fmla="*/ 342 h 606"/>
              <a:gd name="T28" fmla="*/ 1368 w 5516"/>
              <a:gd name="T29" fmla="*/ 188 h 606"/>
              <a:gd name="T30" fmla="*/ 1514 w 5516"/>
              <a:gd name="T31" fmla="*/ 436 h 606"/>
              <a:gd name="T32" fmla="*/ 1564 w 5516"/>
              <a:gd name="T33" fmla="*/ 434 h 606"/>
              <a:gd name="T34" fmla="*/ 1904 w 5516"/>
              <a:gd name="T35" fmla="*/ 184 h 606"/>
              <a:gd name="T36" fmla="*/ 1728 w 5516"/>
              <a:gd name="T37" fmla="*/ 366 h 606"/>
              <a:gd name="T38" fmla="*/ 2102 w 5516"/>
              <a:gd name="T39" fmla="*/ 192 h 606"/>
              <a:gd name="T40" fmla="*/ 1982 w 5516"/>
              <a:gd name="T41" fmla="*/ 320 h 606"/>
              <a:gd name="T42" fmla="*/ 2478 w 5516"/>
              <a:gd name="T43" fmla="*/ 242 h 606"/>
              <a:gd name="T44" fmla="*/ 2406 w 5516"/>
              <a:gd name="T45" fmla="*/ 390 h 606"/>
              <a:gd name="T46" fmla="*/ 2234 w 5516"/>
              <a:gd name="T47" fmla="*/ 192 h 606"/>
              <a:gd name="T48" fmla="*/ 2478 w 5516"/>
              <a:gd name="T49" fmla="*/ 242 h 606"/>
              <a:gd name="T50" fmla="*/ 2928 w 5516"/>
              <a:gd name="T51" fmla="*/ 448 h 606"/>
              <a:gd name="T52" fmla="*/ 2958 w 5516"/>
              <a:gd name="T53" fmla="*/ 230 h 606"/>
              <a:gd name="T54" fmla="*/ 2716 w 5516"/>
              <a:gd name="T55" fmla="*/ 54 h 606"/>
              <a:gd name="T56" fmla="*/ 2714 w 5516"/>
              <a:gd name="T57" fmla="*/ 36 h 606"/>
              <a:gd name="T58" fmla="*/ 2928 w 5516"/>
              <a:gd name="T59" fmla="*/ 448 h 606"/>
              <a:gd name="T60" fmla="*/ 3388 w 5516"/>
              <a:gd name="T61" fmla="*/ 4 h 606"/>
              <a:gd name="T62" fmla="*/ 3396 w 5516"/>
              <a:gd name="T63" fmla="*/ 366 h 606"/>
              <a:gd name="T64" fmla="*/ 3580 w 5516"/>
              <a:gd name="T65" fmla="*/ 190 h 606"/>
              <a:gd name="T66" fmla="*/ 3502 w 5516"/>
              <a:gd name="T67" fmla="*/ 432 h 606"/>
              <a:gd name="T68" fmla="*/ 4232 w 5516"/>
              <a:gd name="T69" fmla="*/ 348 h 606"/>
              <a:gd name="T70" fmla="*/ 3858 w 5516"/>
              <a:gd name="T71" fmla="*/ 176 h 606"/>
              <a:gd name="T72" fmla="*/ 3758 w 5516"/>
              <a:gd name="T73" fmla="*/ 446 h 606"/>
              <a:gd name="T74" fmla="*/ 3990 w 5516"/>
              <a:gd name="T75" fmla="*/ 282 h 606"/>
              <a:gd name="T76" fmla="*/ 4042 w 5516"/>
              <a:gd name="T77" fmla="*/ 342 h 606"/>
              <a:gd name="T78" fmla="*/ 4134 w 5516"/>
              <a:gd name="T79" fmla="*/ 448 h 606"/>
              <a:gd name="T80" fmla="*/ 4454 w 5516"/>
              <a:gd name="T81" fmla="*/ 202 h 606"/>
              <a:gd name="T82" fmla="*/ 4284 w 5516"/>
              <a:gd name="T83" fmla="*/ 174 h 606"/>
              <a:gd name="T84" fmla="*/ 4432 w 5516"/>
              <a:gd name="T85" fmla="*/ 588 h 606"/>
              <a:gd name="T86" fmla="*/ 4792 w 5516"/>
              <a:gd name="T87" fmla="*/ 382 h 606"/>
              <a:gd name="T88" fmla="*/ 5192 w 5516"/>
              <a:gd name="T89" fmla="*/ 340 h 606"/>
              <a:gd name="T90" fmla="*/ 4902 w 5516"/>
              <a:gd name="T91" fmla="*/ 186 h 606"/>
              <a:gd name="T92" fmla="*/ 4850 w 5516"/>
              <a:gd name="T93" fmla="*/ 274 h 606"/>
              <a:gd name="T94" fmla="*/ 4742 w 5516"/>
              <a:gd name="T95" fmla="*/ 194 h 606"/>
              <a:gd name="T96" fmla="*/ 4794 w 5516"/>
              <a:gd name="T97" fmla="*/ 418 h 606"/>
              <a:gd name="T98" fmla="*/ 5004 w 5516"/>
              <a:gd name="T99" fmla="*/ 338 h 606"/>
              <a:gd name="T100" fmla="*/ 5098 w 5516"/>
              <a:gd name="T101" fmla="*/ 446 h 606"/>
              <a:gd name="T102" fmla="*/ 5418 w 5516"/>
              <a:gd name="T103" fmla="*/ 192 h 606"/>
              <a:gd name="T104" fmla="*/ 5348 w 5516"/>
              <a:gd name="T105" fmla="*/ 180 h 606"/>
              <a:gd name="T106" fmla="*/ 5254 w 5516"/>
              <a:gd name="T107" fmla="*/ 606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16" h="606">
                <a:moveTo>
                  <a:pt x="366" y="448"/>
                </a:moveTo>
                <a:cubicBezTo>
                  <a:pt x="524" y="448"/>
                  <a:pt x="524" y="448"/>
                  <a:pt x="524" y="448"/>
                </a:cubicBezTo>
                <a:cubicBezTo>
                  <a:pt x="524" y="436"/>
                  <a:pt x="524" y="436"/>
                  <a:pt x="524" y="436"/>
                </a:cubicBezTo>
                <a:cubicBezTo>
                  <a:pt x="486" y="432"/>
                  <a:pt x="470" y="414"/>
                  <a:pt x="468" y="362"/>
                </a:cubicBezTo>
                <a:cubicBezTo>
                  <a:pt x="454" y="86"/>
                  <a:pt x="454" y="86"/>
                  <a:pt x="454" y="86"/>
                </a:cubicBezTo>
                <a:cubicBezTo>
                  <a:pt x="452" y="46"/>
                  <a:pt x="470" y="30"/>
                  <a:pt x="504" y="26"/>
                </a:cubicBezTo>
                <a:cubicBezTo>
                  <a:pt x="504" y="12"/>
                  <a:pt x="504" y="12"/>
                  <a:pt x="504" y="12"/>
                </a:cubicBezTo>
                <a:cubicBezTo>
                  <a:pt x="394" y="12"/>
                  <a:pt x="394" y="12"/>
                  <a:pt x="394" y="12"/>
                </a:cubicBezTo>
                <a:cubicBezTo>
                  <a:pt x="264" y="350"/>
                  <a:pt x="264" y="350"/>
                  <a:pt x="264" y="350"/>
                </a:cubicBezTo>
                <a:cubicBezTo>
                  <a:pt x="132" y="10"/>
                  <a:pt x="132" y="10"/>
                  <a:pt x="132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22"/>
                  <a:pt x="18" y="22"/>
                  <a:pt x="18" y="22"/>
                </a:cubicBezTo>
                <a:cubicBezTo>
                  <a:pt x="40" y="26"/>
                  <a:pt x="74" y="32"/>
                  <a:pt x="72" y="84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4" y="410"/>
                  <a:pt x="38" y="430"/>
                  <a:pt x="0" y="436"/>
                </a:cubicBezTo>
                <a:cubicBezTo>
                  <a:pt x="0" y="448"/>
                  <a:pt x="0" y="448"/>
                  <a:pt x="0" y="448"/>
                </a:cubicBezTo>
                <a:cubicBezTo>
                  <a:pt x="140" y="448"/>
                  <a:pt x="140" y="448"/>
                  <a:pt x="140" y="448"/>
                </a:cubicBezTo>
                <a:cubicBezTo>
                  <a:pt x="140" y="436"/>
                  <a:pt x="140" y="436"/>
                  <a:pt x="140" y="436"/>
                </a:cubicBezTo>
                <a:cubicBezTo>
                  <a:pt x="98" y="428"/>
                  <a:pt x="84" y="414"/>
                  <a:pt x="88" y="356"/>
                </a:cubicBezTo>
                <a:cubicBezTo>
                  <a:pt x="100" y="86"/>
                  <a:pt x="100" y="86"/>
                  <a:pt x="100" y="86"/>
                </a:cubicBezTo>
                <a:cubicBezTo>
                  <a:pt x="240" y="444"/>
                  <a:pt x="240" y="444"/>
                  <a:pt x="240" y="444"/>
                </a:cubicBezTo>
                <a:cubicBezTo>
                  <a:pt x="258" y="444"/>
                  <a:pt x="258" y="444"/>
                  <a:pt x="258" y="444"/>
                </a:cubicBezTo>
                <a:cubicBezTo>
                  <a:pt x="396" y="86"/>
                  <a:pt x="396" y="86"/>
                  <a:pt x="396" y="86"/>
                </a:cubicBezTo>
                <a:cubicBezTo>
                  <a:pt x="408" y="372"/>
                  <a:pt x="408" y="372"/>
                  <a:pt x="408" y="372"/>
                </a:cubicBezTo>
                <a:cubicBezTo>
                  <a:pt x="410" y="416"/>
                  <a:pt x="398" y="430"/>
                  <a:pt x="366" y="434"/>
                </a:cubicBezTo>
                <a:lnTo>
                  <a:pt x="366" y="448"/>
                </a:lnTo>
                <a:close/>
                <a:moveTo>
                  <a:pt x="670" y="456"/>
                </a:moveTo>
                <a:cubicBezTo>
                  <a:pt x="708" y="456"/>
                  <a:pt x="756" y="440"/>
                  <a:pt x="782" y="412"/>
                </a:cubicBezTo>
                <a:cubicBezTo>
                  <a:pt x="776" y="400"/>
                  <a:pt x="776" y="400"/>
                  <a:pt x="776" y="400"/>
                </a:cubicBezTo>
                <a:cubicBezTo>
                  <a:pt x="750" y="416"/>
                  <a:pt x="722" y="422"/>
                  <a:pt x="696" y="422"/>
                </a:cubicBezTo>
                <a:cubicBezTo>
                  <a:pt x="620" y="422"/>
                  <a:pt x="592" y="358"/>
                  <a:pt x="592" y="290"/>
                </a:cubicBezTo>
                <a:cubicBezTo>
                  <a:pt x="592" y="258"/>
                  <a:pt x="600" y="236"/>
                  <a:pt x="614" y="222"/>
                </a:cubicBezTo>
                <a:cubicBezTo>
                  <a:pt x="626" y="210"/>
                  <a:pt x="646" y="204"/>
                  <a:pt x="664" y="204"/>
                </a:cubicBezTo>
                <a:cubicBezTo>
                  <a:pt x="690" y="204"/>
                  <a:pt x="722" y="214"/>
                  <a:pt x="744" y="244"/>
                </a:cubicBezTo>
                <a:cubicBezTo>
                  <a:pt x="750" y="244"/>
                  <a:pt x="750" y="244"/>
                  <a:pt x="750" y="244"/>
                </a:cubicBezTo>
                <a:cubicBezTo>
                  <a:pt x="758" y="234"/>
                  <a:pt x="766" y="212"/>
                  <a:pt x="768" y="196"/>
                </a:cubicBezTo>
                <a:cubicBezTo>
                  <a:pt x="748" y="180"/>
                  <a:pt x="720" y="172"/>
                  <a:pt x="686" y="172"/>
                </a:cubicBezTo>
                <a:cubicBezTo>
                  <a:pt x="604" y="172"/>
                  <a:pt x="544" y="246"/>
                  <a:pt x="544" y="326"/>
                </a:cubicBezTo>
                <a:cubicBezTo>
                  <a:pt x="540" y="390"/>
                  <a:pt x="576" y="456"/>
                  <a:pt x="670" y="456"/>
                </a:cubicBezTo>
                <a:moveTo>
                  <a:pt x="1272" y="98"/>
                </a:moveTo>
                <a:cubicBezTo>
                  <a:pt x="1292" y="98"/>
                  <a:pt x="1308" y="82"/>
                  <a:pt x="1308" y="62"/>
                </a:cubicBezTo>
                <a:cubicBezTo>
                  <a:pt x="1308" y="42"/>
                  <a:pt x="1292" y="26"/>
                  <a:pt x="1272" y="26"/>
                </a:cubicBezTo>
                <a:cubicBezTo>
                  <a:pt x="1252" y="26"/>
                  <a:pt x="1238" y="42"/>
                  <a:pt x="1238" y="62"/>
                </a:cubicBezTo>
                <a:cubicBezTo>
                  <a:pt x="1238" y="82"/>
                  <a:pt x="1252" y="98"/>
                  <a:pt x="1272" y="98"/>
                </a:cubicBezTo>
                <a:moveTo>
                  <a:pt x="1202" y="448"/>
                </a:moveTo>
                <a:cubicBezTo>
                  <a:pt x="1346" y="448"/>
                  <a:pt x="1346" y="448"/>
                  <a:pt x="1346" y="448"/>
                </a:cubicBezTo>
                <a:cubicBezTo>
                  <a:pt x="1346" y="436"/>
                  <a:pt x="1346" y="436"/>
                  <a:pt x="1346" y="436"/>
                </a:cubicBezTo>
                <a:cubicBezTo>
                  <a:pt x="1304" y="432"/>
                  <a:pt x="1302" y="434"/>
                  <a:pt x="1302" y="338"/>
                </a:cubicBezTo>
                <a:cubicBezTo>
                  <a:pt x="1302" y="176"/>
                  <a:pt x="1302" y="176"/>
                  <a:pt x="1302" y="176"/>
                </a:cubicBezTo>
                <a:cubicBezTo>
                  <a:pt x="1200" y="176"/>
                  <a:pt x="1200" y="176"/>
                  <a:pt x="1200" y="176"/>
                </a:cubicBezTo>
                <a:cubicBezTo>
                  <a:pt x="1200" y="188"/>
                  <a:pt x="1200" y="188"/>
                  <a:pt x="1200" y="188"/>
                </a:cubicBezTo>
                <a:cubicBezTo>
                  <a:pt x="1244" y="190"/>
                  <a:pt x="1250" y="192"/>
                  <a:pt x="1250" y="268"/>
                </a:cubicBezTo>
                <a:cubicBezTo>
                  <a:pt x="1250" y="336"/>
                  <a:pt x="1250" y="336"/>
                  <a:pt x="1250" y="336"/>
                </a:cubicBezTo>
                <a:cubicBezTo>
                  <a:pt x="1250" y="432"/>
                  <a:pt x="1248" y="432"/>
                  <a:pt x="1202" y="436"/>
                </a:cubicBezTo>
                <a:cubicBezTo>
                  <a:pt x="1178" y="434"/>
                  <a:pt x="1154" y="426"/>
                  <a:pt x="1076" y="338"/>
                </a:cubicBezTo>
                <a:cubicBezTo>
                  <a:pt x="1046" y="302"/>
                  <a:pt x="996" y="244"/>
                  <a:pt x="968" y="206"/>
                </a:cubicBezTo>
                <a:cubicBezTo>
                  <a:pt x="1062" y="102"/>
                  <a:pt x="1062" y="102"/>
                  <a:pt x="1062" y="102"/>
                </a:cubicBezTo>
                <a:cubicBezTo>
                  <a:pt x="1108" y="52"/>
                  <a:pt x="1132" y="26"/>
                  <a:pt x="1176" y="24"/>
                </a:cubicBezTo>
                <a:cubicBezTo>
                  <a:pt x="1176" y="10"/>
                  <a:pt x="1176" y="10"/>
                  <a:pt x="1176" y="10"/>
                </a:cubicBezTo>
                <a:cubicBezTo>
                  <a:pt x="1030" y="10"/>
                  <a:pt x="1030" y="10"/>
                  <a:pt x="1030" y="10"/>
                </a:cubicBezTo>
                <a:cubicBezTo>
                  <a:pt x="1030" y="22"/>
                  <a:pt x="1030" y="22"/>
                  <a:pt x="1030" y="22"/>
                </a:cubicBezTo>
                <a:cubicBezTo>
                  <a:pt x="1050" y="26"/>
                  <a:pt x="1056" y="32"/>
                  <a:pt x="1056" y="46"/>
                </a:cubicBezTo>
                <a:cubicBezTo>
                  <a:pt x="1056" y="56"/>
                  <a:pt x="1054" y="72"/>
                  <a:pt x="1026" y="102"/>
                </a:cubicBezTo>
                <a:cubicBezTo>
                  <a:pt x="910" y="230"/>
                  <a:pt x="910" y="230"/>
                  <a:pt x="910" y="230"/>
                </a:cubicBezTo>
                <a:cubicBezTo>
                  <a:pt x="910" y="148"/>
                  <a:pt x="910" y="148"/>
                  <a:pt x="910" y="148"/>
                </a:cubicBezTo>
                <a:cubicBezTo>
                  <a:pt x="910" y="36"/>
                  <a:pt x="916" y="28"/>
                  <a:pt x="960" y="22"/>
                </a:cubicBezTo>
                <a:cubicBezTo>
                  <a:pt x="960" y="8"/>
                  <a:pt x="960" y="8"/>
                  <a:pt x="960" y="8"/>
                </a:cubicBezTo>
                <a:cubicBezTo>
                  <a:pt x="804" y="8"/>
                  <a:pt x="804" y="8"/>
                  <a:pt x="804" y="8"/>
                </a:cubicBezTo>
                <a:cubicBezTo>
                  <a:pt x="804" y="22"/>
                  <a:pt x="804" y="22"/>
                  <a:pt x="804" y="22"/>
                </a:cubicBezTo>
                <a:cubicBezTo>
                  <a:pt x="852" y="26"/>
                  <a:pt x="854" y="36"/>
                  <a:pt x="854" y="148"/>
                </a:cubicBezTo>
                <a:cubicBezTo>
                  <a:pt x="854" y="300"/>
                  <a:pt x="854" y="300"/>
                  <a:pt x="854" y="300"/>
                </a:cubicBezTo>
                <a:cubicBezTo>
                  <a:pt x="854" y="422"/>
                  <a:pt x="850" y="430"/>
                  <a:pt x="804" y="434"/>
                </a:cubicBezTo>
                <a:cubicBezTo>
                  <a:pt x="804" y="446"/>
                  <a:pt x="804" y="446"/>
                  <a:pt x="804" y="446"/>
                </a:cubicBezTo>
                <a:cubicBezTo>
                  <a:pt x="960" y="446"/>
                  <a:pt x="960" y="446"/>
                  <a:pt x="960" y="446"/>
                </a:cubicBezTo>
                <a:cubicBezTo>
                  <a:pt x="960" y="434"/>
                  <a:pt x="960" y="434"/>
                  <a:pt x="960" y="434"/>
                </a:cubicBezTo>
                <a:cubicBezTo>
                  <a:pt x="910" y="428"/>
                  <a:pt x="910" y="424"/>
                  <a:pt x="910" y="292"/>
                </a:cubicBezTo>
                <a:cubicBezTo>
                  <a:pt x="910" y="268"/>
                  <a:pt x="910" y="268"/>
                  <a:pt x="910" y="268"/>
                </a:cubicBezTo>
                <a:cubicBezTo>
                  <a:pt x="930" y="246"/>
                  <a:pt x="930" y="246"/>
                  <a:pt x="930" y="246"/>
                </a:cubicBezTo>
                <a:cubicBezTo>
                  <a:pt x="982" y="310"/>
                  <a:pt x="1038" y="380"/>
                  <a:pt x="1098" y="448"/>
                </a:cubicBezTo>
                <a:cubicBezTo>
                  <a:pt x="1202" y="448"/>
                  <a:pt x="1202" y="448"/>
                  <a:pt x="1202" y="448"/>
                </a:cubicBezTo>
                <a:close/>
                <a:moveTo>
                  <a:pt x="1564" y="448"/>
                </a:moveTo>
                <a:cubicBezTo>
                  <a:pt x="1706" y="448"/>
                  <a:pt x="1706" y="448"/>
                  <a:pt x="1706" y="448"/>
                </a:cubicBezTo>
                <a:cubicBezTo>
                  <a:pt x="1706" y="436"/>
                  <a:pt x="1706" y="436"/>
                  <a:pt x="1706" y="436"/>
                </a:cubicBezTo>
                <a:cubicBezTo>
                  <a:pt x="1658" y="434"/>
                  <a:pt x="1658" y="432"/>
                  <a:pt x="1658" y="342"/>
                </a:cubicBezTo>
                <a:cubicBezTo>
                  <a:pt x="1658" y="280"/>
                  <a:pt x="1658" y="280"/>
                  <a:pt x="1658" y="280"/>
                </a:cubicBezTo>
                <a:cubicBezTo>
                  <a:pt x="1658" y="198"/>
                  <a:pt x="1612" y="172"/>
                  <a:pt x="1570" y="172"/>
                </a:cubicBezTo>
                <a:cubicBezTo>
                  <a:pt x="1534" y="172"/>
                  <a:pt x="1498" y="188"/>
                  <a:pt x="1470" y="224"/>
                </a:cubicBezTo>
                <a:cubicBezTo>
                  <a:pt x="1470" y="176"/>
                  <a:pt x="1470" y="176"/>
                  <a:pt x="1470" y="176"/>
                </a:cubicBezTo>
                <a:cubicBezTo>
                  <a:pt x="1368" y="176"/>
                  <a:pt x="1368" y="176"/>
                  <a:pt x="1368" y="176"/>
                </a:cubicBezTo>
                <a:cubicBezTo>
                  <a:pt x="1368" y="188"/>
                  <a:pt x="1368" y="188"/>
                  <a:pt x="1368" y="188"/>
                </a:cubicBezTo>
                <a:cubicBezTo>
                  <a:pt x="1412" y="190"/>
                  <a:pt x="1418" y="192"/>
                  <a:pt x="1418" y="268"/>
                </a:cubicBezTo>
                <a:cubicBezTo>
                  <a:pt x="1418" y="336"/>
                  <a:pt x="1418" y="336"/>
                  <a:pt x="1418" y="336"/>
                </a:cubicBezTo>
                <a:cubicBezTo>
                  <a:pt x="1418" y="434"/>
                  <a:pt x="1418" y="434"/>
                  <a:pt x="1370" y="436"/>
                </a:cubicBezTo>
                <a:cubicBezTo>
                  <a:pt x="1370" y="448"/>
                  <a:pt x="1370" y="448"/>
                  <a:pt x="1370" y="448"/>
                </a:cubicBezTo>
                <a:cubicBezTo>
                  <a:pt x="1514" y="448"/>
                  <a:pt x="1514" y="448"/>
                  <a:pt x="1514" y="448"/>
                </a:cubicBezTo>
                <a:cubicBezTo>
                  <a:pt x="1514" y="436"/>
                  <a:pt x="1514" y="436"/>
                  <a:pt x="1514" y="436"/>
                </a:cubicBezTo>
                <a:cubicBezTo>
                  <a:pt x="1472" y="432"/>
                  <a:pt x="1470" y="434"/>
                  <a:pt x="1470" y="338"/>
                </a:cubicBezTo>
                <a:cubicBezTo>
                  <a:pt x="1470" y="262"/>
                  <a:pt x="1470" y="262"/>
                  <a:pt x="1470" y="262"/>
                </a:cubicBezTo>
                <a:cubicBezTo>
                  <a:pt x="1470" y="236"/>
                  <a:pt x="1504" y="206"/>
                  <a:pt x="1546" y="206"/>
                </a:cubicBezTo>
                <a:cubicBezTo>
                  <a:pt x="1580" y="206"/>
                  <a:pt x="1606" y="220"/>
                  <a:pt x="1606" y="286"/>
                </a:cubicBezTo>
                <a:cubicBezTo>
                  <a:pt x="1606" y="340"/>
                  <a:pt x="1606" y="340"/>
                  <a:pt x="1606" y="340"/>
                </a:cubicBezTo>
                <a:cubicBezTo>
                  <a:pt x="1606" y="432"/>
                  <a:pt x="1602" y="432"/>
                  <a:pt x="1564" y="434"/>
                </a:cubicBezTo>
                <a:lnTo>
                  <a:pt x="1564" y="448"/>
                </a:lnTo>
                <a:close/>
                <a:moveTo>
                  <a:pt x="1776" y="222"/>
                </a:moveTo>
                <a:cubicBezTo>
                  <a:pt x="1776" y="200"/>
                  <a:pt x="1796" y="188"/>
                  <a:pt x="1822" y="188"/>
                </a:cubicBezTo>
                <a:cubicBezTo>
                  <a:pt x="1874" y="188"/>
                  <a:pt x="1896" y="236"/>
                  <a:pt x="1900" y="252"/>
                </a:cubicBezTo>
                <a:cubicBezTo>
                  <a:pt x="1912" y="252"/>
                  <a:pt x="1912" y="252"/>
                  <a:pt x="1912" y="252"/>
                </a:cubicBezTo>
                <a:cubicBezTo>
                  <a:pt x="1912" y="212"/>
                  <a:pt x="1908" y="188"/>
                  <a:pt x="1904" y="184"/>
                </a:cubicBezTo>
                <a:cubicBezTo>
                  <a:pt x="1900" y="180"/>
                  <a:pt x="1862" y="170"/>
                  <a:pt x="1824" y="170"/>
                </a:cubicBezTo>
                <a:cubicBezTo>
                  <a:pt x="1768" y="170"/>
                  <a:pt x="1734" y="206"/>
                  <a:pt x="1734" y="248"/>
                </a:cubicBezTo>
                <a:cubicBezTo>
                  <a:pt x="1734" y="340"/>
                  <a:pt x="1890" y="322"/>
                  <a:pt x="1890" y="396"/>
                </a:cubicBezTo>
                <a:cubicBezTo>
                  <a:pt x="1890" y="422"/>
                  <a:pt x="1866" y="436"/>
                  <a:pt x="1826" y="436"/>
                </a:cubicBezTo>
                <a:cubicBezTo>
                  <a:pt x="1788" y="436"/>
                  <a:pt x="1754" y="416"/>
                  <a:pt x="1744" y="366"/>
                </a:cubicBezTo>
                <a:cubicBezTo>
                  <a:pt x="1728" y="366"/>
                  <a:pt x="1728" y="366"/>
                  <a:pt x="1728" y="366"/>
                </a:cubicBezTo>
                <a:cubicBezTo>
                  <a:pt x="1728" y="386"/>
                  <a:pt x="1732" y="422"/>
                  <a:pt x="1734" y="428"/>
                </a:cubicBezTo>
                <a:cubicBezTo>
                  <a:pt x="1744" y="446"/>
                  <a:pt x="1788" y="454"/>
                  <a:pt x="1824" y="454"/>
                </a:cubicBezTo>
                <a:cubicBezTo>
                  <a:pt x="1888" y="454"/>
                  <a:pt x="1928" y="416"/>
                  <a:pt x="1928" y="372"/>
                </a:cubicBezTo>
                <a:cubicBezTo>
                  <a:pt x="1932" y="270"/>
                  <a:pt x="1776" y="286"/>
                  <a:pt x="1776" y="222"/>
                </a:cubicBezTo>
                <a:moveTo>
                  <a:pt x="2030" y="270"/>
                </a:moveTo>
                <a:cubicBezTo>
                  <a:pt x="2034" y="220"/>
                  <a:pt x="2058" y="192"/>
                  <a:pt x="2102" y="192"/>
                </a:cubicBezTo>
                <a:cubicBezTo>
                  <a:pt x="2144" y="192"/>
                  <a:pt x="2170" y="220"/>
                  <a:pt x="2172" y="270"/>
                </a:cubicBezTo>
                <a:lnTo>
                  <a:pt x="2030" y="270"/>
                </a:lnTo>
                <a:close/>
                <a:moveTo>
                  <a:pt x="2030" y="290"/>
                </a:moveTo>
                <a:cubicBezTo>
                  <a:pt x="2222" y="290"/>
                  <a:pt x="2222" y="290"/>
                  <a:pt x="2222" y="290"/>
                </a:cubicBezTo>
                <a:cubicBezTo>
                  <a:pt x="2226" y="228"/>
                  <a:pt x="2192" y="168"/>
                  <a:pt x="2114" y="168"/>
                </a:cubicBezTo>
                <a:cubicBezTo>
                  <a:pt x="2034" y="168"/>
                  <a:pt x="1982" y="232"/>
                  <a:pt x="1982" y="320"/>
                </a:cubicBezTo>
                <a:cubicBezTo>
                  <a:pt x="1982" y="388"/>
                  <a:pt x="2018" y="456"/>
                  <a:pt x="2112" y="456"/>
                </a:cubicBezTo>
                <a:cubicBezTo>
                  <a:pt x="2150" y="456"/>
                  <a:pt x="2198" y="440"/>
                  <a:pt x="2224" y="412"/>
                </a:cubicBezTo>
                <a:cubicBezTo>
                  <a:pt x="2218" y="400"/>
                  <a:pt x="2218" y="400"/>
                  <a:pt x="2218" y="400"/>
                </a:cubicBezTo>
                <a:cubicBezTo>
                  <a:pt x="2192" y="416"/>
                  <a:pt x="2164" y="422"/>
                  <a:pt x="2138" y="422"/>
                </a:cubicBezTo>
                <a:cubicBezTo>
                  <a:pt x="2058" y="420"/>
                  <a:pt x="2028" y="352"/>
                  <a:pt x="2030" y="290"/>
                </a:cubicBezTo>
                <a:moveTo>
                  <a:pt x="2478" y="242"/>
                </a:moveTo>
                <a:cubicBezTo>
                  <a:pt x="2490" y="206"/>
                  <a:pt x="2510" y="192"/>
                  <a:pt x="2528" y="192"/>
                </a:cubicBezTo>
                <a:cubicBezTo>
                  <a:pt x="2528" y="180"/>
                  <a:pt x="2528" y="180"/>
                  <a:pt x="2528" y="180"/>
                </a:cubicBezTo>
                <a:cubicBezTo>
                  <a:pt x="2430" y="180"/>
                  <a:pt x="2430" y="180"/>
                  <a:pt x="2430" y="180"/>
                </a:cubicBezTo>
                <a:cubicBezTo>
                  <a:pt x="2430" y="192"/>
                  <a:pt x="2430" y="192"/>
                  <a:pt x="2430" y="192"/>
                </a:cubicBezTo>
                <a:cubicBezTo>
                  <a:pt x="2454" y="194"/>
                  <a:pt x="2466" y="206"/>
                  <a:pt x="2458" y="234"/>
                </a:cubicBezTo>
                <a:cubicBezTo>
                  <a:pt x="2406" y="390"/>
                  <a:pt x="2406" y="390"/>
                  <a:pt x="2406" y="390"/>
                </a:cubicBezTo>
                <a:cubicBezTo>
                  <a:pt x="2354" y="270"/>
                  <a:pt x="2354" y="270"/>
                  <a:pt x="2354" y="270"/>
                </a:cubicBezTo>
                <a:cubicBezTo>
                  <a:pt x="2340" y="238"/>
                  <a:pt x="2334" y="224"/>
                  <a:pt x="2334" y="212"/>
                </a:cubicBezTo>
                <a:cubicBezTo>
                  <a:pt x="2334" y="202"/>
                  <a:pt x="2340" y="196"/>
                  <a:pt x="2360" y="192"/>
                </a:cubicBezTo>
                <a:cubicBezTo>
                  <a:pt x="2360" y="180"/>
                  <a:pt x="2360" y="180"/>
                  <a:pt x="2360" y="180"/>
                </a:cubicBezTo>
                <a:cubicBezTo>
                  <a:pt x="2234" y="180"/>
                  <a:pt x="2234" y="180"/>
                  <a:pt x="2234" y="180"/>
                </a:cubicBezTo>
                <a:cubicBezTo>
                  <a:pt x="2234" y="192"/>
                  <a:pt x="2234" y="192"/>
                  <a:pt x="2234" y="192"/>
                </a:cubicBezTo>
                <a:cubicBezTo>
                  <a:pt x="2266" y="194"/>
                  <a:pt x="2268" y="198"/>
                  <a:pt x="2310" y="292"/>
                </a:cubicBezTo>
                <a:cubicBezTo>
                  <a:pt x="2382" y="450"/>
                  <a:pt x="2382" y="450"/>
                  <a:pt x="2382" y="450"/>
                </a:cubicBezTo>
                <a:cubicBezTo>
                  <a:pt x="2358" y="512"/>
                  <a:pt x="2320" y="546"/>
                  <a:pt x="2242" y="564"/>
                </a:cubicBezTo>
                <a:cubicBezTo>
                  <a:pt x="2246" y="576"/>
                  <a:pt x="2260" y="600"/>
                  <a:pt x="2268" y="606"/>
                </a:cubicBezTo>
                <a:cubicBezTo>
                  <a:pt x="2370" y="564"/>
                  <a:pt x="2390" y="498"/>
                  <a:pt x="2426" y="396"/>
                </a:cubicBezTo>
                <a:lnTo>
                  <a:pt x="2478" y="242"/>
                </a:lnTo>
                <a:close/>
                <a:moveTo>
                  <a:pt x="2844" y="394"/>
                </a:moveTo>
                <a:cubicBezTo>
                  <a:pt x="2822" y="412"/>
                  <a:pt x="2782" y="416"/>
                  <a:pt x="2750" y="416"/>
                </a:cubicBezTo>
                <a:cubicBezTo>
                  <a:pt x="2670" y="416"/>
                  <a:pt x="2606" y="360"/>
                  <a:pt x="2606" y="284"/>
                </a:cubicBezTo>
                <a:cubicBezTo>
                  <a:pt x="2606" y="236"/>
                  <a:pt x="2626" y="206"/>
                  <a:pt x="2658" y="198"/>
                </a:cubicBezTo>
                <a:cubicBezTo>
                  <a:pt x="2698" y="266"/>
                  <a:pt x="2770" y="338"/>
                  <a:pt x="2844" y="394"/>
                </a:cubicBezTo>
                <a:moveTo>
                  <a:pt x="2928" y="448"/>
                </a:moveTo>
                <a:cubicBezTo>
                  <a:pt x="3022" y="448"/>
                  <a:pt x="3022" y="448"/>
                  <a:pt x="3022" y="448"/>
                </a:cubicBezTo>
                <a:cubicBezTo>
                  <a:pt x="3022" y="436"/>
                  <a:pt x="3022" y="436"/>
                  <a:pt x="3022" y="436"/>
                </a:cubicBezTo>
                <a:cubicBezTo>
                  <a:pt x="2992" y="432"/>
                  <a:pt x="2946" y="408"/>
                  <a:pt x="2896" y="372"/>
                </a:cubicBezTo>
                <a:cubicBezTo>
                  <a:pt x="2914" y="342"/>
                  <a:pt x="2918" y="300"/>
                  <a:pt x="2922" y="270"/>
                </a:cubicBezTo>
                <a:cubicBezTo>
                  <a:pt x="2926" y="244"/>
                  <a:pt x="2946" y="244"/>
                  <a:pt x="2958" y="242"/>
                </a:cubicBezTo>
                <a:cubicBezTo>
                  <a:pt x="2958" y="230"/>
                  <a:pt x="2958" y="230"/>
                  <a:pt x="2958" y="230"/>
                </a:cubicBezTo>
                <a:cubicBezTo>
                  <a:pt x="2834" y="230"/>
                  <a:pt x="2834" y="230"/>
                  <a:pt x="2834" y="230"/>
                </a:cubicBezTo>
                <a:cubicBezTo>
                  <a:pt x="2834" y="242"/>
                  <a:pt x="2834" y="242"/>
                  <a:pt x="2834" y="242"/>
                </a:cubicBezTo>
                <a:cubicBezTo>
                  <a:pt x="2864" y="246"/>
                  <a:pt x="2892" y="250"/>
                  <a:pt x="2892" y="294"/>
                </a:cubicBezTo>
                <a:cubicBezTo>
                  <a:pt x="2892" y="318"/>
                  <a:pt x="2888" y="342"/>
                  <a:pt x="2878" y="358"/>
                </a:cubicBezTo>
                <a:cubicBezTo>
                  <a:pt x="2770" y="274"/>
                  <a:pt x="2670" y="156"/>
                  <a:pt x="2670" y="96"/>
                </a:cubicBezTo>
                <a:cubicBezTo>
                  <a:pt x="2670" y="66"/>
                  <a:pt x="2688" y="54"/>
                  <a:pt x="2716" y="54"/>
                </a:cubicBezTo>
                <a:cubicBezTo>
                  <a:pt x="2752" y="54"/>
                  <a:pt x="2784" y="78"/>
                  <a:pt x="2800" y="124"/>
                </a:cubicBezTo>
                <a:cubicBezTo>
                  <a:pt x="2812" y="124"/>
                  <a:pt x="2812" y="124"/>
                  <a:pt x="2812" y="124"/>
                </a:cubicBezTo>
                <a:cubicBezTo>
                  <a:pt x="2810" y="42"/>
                  <a:pt x="2810" y="42"/>
                  <a:pt x="2810" y="42"/>
                </a:cubicBezTo>
                <a:cubicBezTo>
                  <a:pt x="2798" y="42"/>
                  <a:pt x="2798" y="42"/>
                  <a:pt x="2798" y="42"/>
                </a:cubicBezTo>
                <a:cubicBezTo>
                  <a:pt x="2798" y="48"/>
                  <a:pt x="2792" y="52"/>
                  <a:pt x="2788" y="52"/>
                </a:cubicBezTo>
                <a:cubicBezTo>
                  <a:pt x="2772" y="52"/>
                  <a:pt x="2752" y="36"/>
                  <a:pt x="2714" y="36"/>
                </a:cubicBezTo>
                <a:cubicBezTo>
                  <a:pt x="2672" y="36"/>
                  <a:pt x="2630" y="62"/>
                  <a:pt x="2630" y="118"/>
                </a:cubicBezTo>
                <a:cubicBezTo>
                  <a:pt x="2630" y="140"/>
                  <a:pt x="2636" y="160"/>
                  <a:pt x="2648" y="182"/>
                </a:cubicBezTo>
                <a:cubicBezTo>
                  <a:pt x="2592" y="200"/>
                  <a:pt x="2562" y="248"/>
                  <a:pt x="2562" y="304"/>
                </a:cubicBezTo>
                <a:cubicBezTo>
                  <a:pt x="2562" y="406"/>
                  <a:pt x="2640" y="460"/>
                  <a:pt x="2726" y="460"/>
                </a:cubicBezTo>
                <a:cubicBezTo>
                  <a:pt x="2780" y="460"/>
                  <a:pt x="2824" y="444"/>
                  <a:pt x="2862" y="410"/>
                </a:cubicBezTo>
                <a:cubicBezTo>
                  <a:pt x="2888" y="424"/>
                  <a:pt x="2912" y="442"/>
                  <a:pt x="2928" y="448"/>
                </a:cubicBezTo>
                <a:moveTo>
                  <a:pt x="3094" y="212"/>
                </a:moveTo>
                <a:cubicBezTo>
                  <a:pt x="3094" y="88"/>
                  <a:pt x="3154" y="20"/>
                  <a:pt x="3252" y="20"/>
                </a:cubicBezTo>
                <a:cubicBezTo>
                  <a:pt x="3328" y="20"/>
                  <a:pt x="3372" y="58"/>
                  <a:pt x="3392" y="134"/>
                </a:cubicBezTo>
                <a:cubicBezTo>
                  <a:pt x="3404" y="134"/>
                  <a:pt x="3404" y="134"/>
                  <a:pt x="3404" y="134"/>
                </a:cubicBezTo>
                <a:cubicBezTo>
                  <a:pt x="3400" y="4"/>
                  <a:pt x="3400" y="4"/>
                  <a:pt x="3400" y="4"/>
                </a:cubicBezTo>
                <a:cubicBezTo>
                  <a:pt x="3388" y="4"/>
                  <a:pt x="3388" y="4"/>
                  <a:pt x="3388" y="4"/>
                </a:cubicBezTo>
                <a:cubicBezTo>
                  <a:pt x="3384" y="14"/>
                  <a:pt x="3376" y="18"/>
                  <a:pt x="3364" y="18"/>
                </a:cubicBezTo>
                <a:cubicBezTo>
                  <a:pt x="3338" y="18"/>
                  <a:pt x="3314" y="0"/>
                  <a:pt x="3248" y="0"/>
                </a:cubicBezTo>
                <a:cubicBezTo>
                  <a:pt x="3118" y="0"/>
                  <a:pt x="3030" y="102"/>
                  <a:pt x="3030" y="242"/>
                </a:cubicBezTo>
                <a:cubicBezTo>
                  <a:pt x="3030" y="376"/>
                  <a:pt x="3110" y="460"/>
                  <a:pt x="3238" y="460"/>
                </a:cubicBezTo>
                <a:cubicBezTo>
                  <a:pt x="3320" y="460"/>
                  <a:pt x="3384" y="420"/>
                  <a:pt x="3408" y="380"/>
                </a:cubicBezTo>
                <a:cubicBezTo>
                  <a:pt x="3396" y="366"/>
                  <a:pt x="3396" y="366"/>
                  <a:pt x="3396" y="366"/>
                </a:cubicBezTo>
                <a:cubicBezTo>
                  <a:pt x="3370" y="402"/>
                  <a:pt x="3314" y="426"/>
                  <a:pt x="3256" y="426"/>
                </a:cubicBezTo>
                <a:cubicBezTo>
                  <a:pt x="3156" y="426"/>
                  <a:pt x="3094" y="340"/>
                  <a:pt x="3094" y="212"/>
                </a:cubicBezTo>
                <a:moveTo>
                  <a:pt x="3678" y="328"/>
                </a:moveTo>
                <a:cubicBezTo>
                  <a:pt x="3678" y="392"/>
                  <a:pt x="3650" y="430"/>
                  <a:pt x="3592" y="430"/>
                </a:cubicBezTo>
                <a:cubicBezTo>
                  <a:pt x="3542" y="430"/>
                  <a:pt x="3496" y="384"/>
                  <a:pt x="3496" y="292"/>
                </a:cubicBezTo>
                <a:cubicBezTo>
                  <a:pt x="3496" y="226"/>
                  <a:pt x="3528" y="190"/>
                  <a:pt x="3580" y="190"/>
                </a:cubicBezTo>
                <a:cubicBezTo>
                  <a:pt x="3628" y="192"/>
                  <a:pt x="3678" y="238"/>
                  <a:pt x="3678" y="328"/>
                </a:cubicBezTo>
                <a:moveTo>
                  <a:pt x="3732" y="312"/>
                </a:moveTo>
                <a:cubicBezTo>
                  <a:pt x="3732" y="260"/>
                  <a:pt x="3710" y="214"/>
                  <a:pt x="3672" y="190"/>
                </a:cubicBezTo>
                <a:cubicBezTo>
                  <a:pt x="3650" y="176"/>
                  <a:pt x="3620" y="168"/>
                  <a:pt x="3588" y="168"/>
                </a:cubicBezTo>
                <a:cubicBezTo>
                  <a:pt x="3502" y="168"/>
                  <a:pt x="3442" y="230"/>
                  <a:pt x="3442" y="310"/>
                </a:cubicBezTo>
                <a:cubicBezTo>
                  <a:pt x="3442" y="364"/>
                  <a:pt x="3464" y="408"/>
                  <a:pt x="3502" y="432"/>
                </a:cubicBezTo>
                <a:cubicBezTo>
                  <a:pt x="3524" y="446"/>
                  <a:pt x="3554" y="452"/>
                  <a:pt x="3586" y="452"/>
                </a:cubicBezTo>
                <a:cubicBezTo>
                  <a:pt x="3672" y="454"/>
                  <a:pt x="3732" y="394"/>
                  <a:pt x="3732" y="312"/>
                </a:cubicBezTo>
                <a:moveTo>
                  <a:pt x="4136" y="448"/>
                </a:moveTo>
                <a:cubicBezTo>
                  <a:pt x="4280" y="448"/>
                  <a:pt x="4280" y="448"/>
                  <a:pt x="4280" y="448"/>
                </a:cubicBezTo>
                <a:cubicBezTo>
                  <a:pt x="4280" y="436"/>
                  <a:pt x="4280" y="436"/>
                  <a:pt x="4280" y="436"/>
                </a:cubicBezTo>
                <a:cubicBezTo>
                  <a:pt x="4230" y="434"/>
                  <a:pt x="4232" y="426"/>
                  <a:pt x="4232" y="348"/>
                </a:cubicBezTo>
                <a:cubicBezTo>
                  <a:pt x="4232" y="276"/>
                  <a:pt x="4232" y="276"/>
                  <a:pt x="4232" y="276"/>
                </a:cubicBezTo>
                <a:cubicBezTo>
                  <a:pt x="4232" y="200"/>
                  <a:pt x="4190" y="172"/>
                  <a:pt x="4142" y="172"/>
                </a:cubicBezTo>
                <a:cubicBezTo>
                  <a:pt x="4098" y="172"/>
                  <a:pt x="4064" y="196"/>
                  <a:pt x="4038" y="232"/>
                </a:cubicBezTo>
                <a:cubicBezTo>
                  <a:pt x="4028" y="194"/>
                  <a:pt x="4000" y="172"/>
                  <a:pt x="3954" y="172"/>
                </a:cubicBezTo>
                <a:cubicBezTo>
                  <a:pt x="3916" y="172"/>
                  <a:pt x="3880" y="196"/>
                  <a:pt x="3858" y="224"/>
                </a:cubicBezTo>
                <a:cubicBezTo>
                  <a:pt x="3858" y="176"/>
                  <a:pt x="3858" y="176"/>
                  <a:pt x="3858" y="176"/>
                </a:cubicBezTo>
                <a:cubicBezTo>
                  <a:pt x="3756" y="176"/>
                  <a:pt x="3756" y="176"/>
                  <a:pt x="3756" y="176"/>
                </a:cubicBezTo>
                <a:cubicBezTo>
                  <a:pt x="3756" y="188"/>
                  <a:pt x="3756" y="188"/>
                  <a:pt x="3756" y="188"/>
                </a:cubicBezTo>
                <a:cubicBezTo>
                  <a:pt x="3800" y="190"/>
                  <a:pt x="3806" y="192"/>
                  <a:pt x="3806" y="268"/>
                </a:cubicBezTo>
                <a:cubicBezTo>
                  <a:pt x="3806" y="346"/>
                  <a:pt x="3806" y="346"/>
                  <a:pt x="3806" y="346"/>
                </a:cubicBezTo>
                <a:cubicBezTo>
                  <a:pt x="3806" y="434"/>
                  <a:pt x="3804" y="434"/>
                  <a:pt x="3758" y="434"/>
                </a:cubicBezTo>
                <a:cubicBezTo>
                  <a:pt x="3758" y="446"/>
                  <a:pt x="3758" y="446"/>
                  <a:pt x="3758" y="446"/>
                </a:cubicBezTo>
                <a:cubicBezTo>
                  <a:pt x="3902" y="446"/>
                  <a:pt x="3902" y="446"/>
                  <a:pt x="3902" y="446"/>
                </a:cubicBezTo>
                <a:cubicBezTo>
                  <a:pt x="3902" y="434"/>
                  <a:pt x="3902" y="434"/>
                  <a:pt x="3902" y="434"/>
                </a:cubicBezTo>
                <a:cubicBezTo>
                  <a:pt x="3862" y="430"/>
                  <a:pt x="3858" y="430"/>
                  <a:pt x="3858" y="342"/>
                </a:cubicBezTo>
                <a:cubicBezTo>
                  <a:pt x="3858" y="262"/>
                  <a:pt x="3858" y="262"/>
                  <a:pt x="3858" y="262"/>
                </a:cubicBezTo>
                <a:cubicBezTo>
                  <a:pt x="3858" y="234"/>
                  <a:pt x="3894" y="204"/>
                  <a:pt x="3932" y="204"/>
                </a:cubicBezTo>
                <a:cubicBezTo>
                  <a:pt x="3974" y="204"/>
                  <a:pt x="3990" y="226"/>
                  <a:pt x="3990" y="282"/>
                </a:cubicBezTo>
                <a:cubicBezTo>
                  <a:pt x="3990" y="338"/>
                  <a:pt x="3990" y="338"/>
                  <a:pt x="3990" y="338"/>
                </a:cubicBezTo>
                <a:cubicBezTo>
                  <a:pt x="3990" y="428"/>
                  <a:pt x="3988" y="432"/>
                  <a:pt x="3950" y="436"/>
                </a:cubicBezTo>
                <a:cubicBezTo>
                  <a:pt x="3950" y="448"/>
                  <a:pt x="3950" y="448"/>
                  <a:pt x="3950" y="448"/>
                </a:cubicBezTo>
                <a:cubicBezTo>
                  <a:pt x="4086" y="448"/>
                  <a:pt x="4086" y="448"/>
                  <a:pt x="4086" y="448"/>
                </a:cubicBezTo>
                <a:cubicBezTo>
                  <a:pt x="4086" y="436"/>
                  <a:pt x="4086" y="436"/>
                  <a:pt x="4086" y="436"/>
                </a:cubicBezTo>
                <a:cubicBezTo>
                  <a:pt x="4040" y="432"/>
                  <a:pt x="4042" y="428"/>
                  <a:pt x="4042" y="342"/>
                </a:cubicBezTo>
                <a:cubicBezTo>
                  <a:pt x="4042" y="264"/>
                  <a:pt x="4042" y="264"/>
                  <a:pt x="4042" y="264"/>
                </a:cubicBezTo>
                <a:cubicBezTo>
                  <a:pt x="4042" y="236"/>
                  <a:pt x="4078" y="206"/>
                  <a:pt x="4118" y="206"/>
                </a:cubicBezTo>
                <a:cubicBezTo>
                  <a:pt x="4152" y="206"/>
                  <a:pt x="4174" y="226"/>
                  <a:pt x="4174" y="284"/>
                </a:cubicBezTo>
                <a:cubicBezTo>
                  <a:pt x="4174" y="346"/>
                  <a:pt x="4174" y="346"/>
                  <a:pt x="4174" y="346"/>
                </a:cubicBezTo>
                <a:cubicBezTo>
                  <a:pt x="4174" y="428"/>
                  <a:pt x="4174" y="432"/>
                  <a:pt x="4134" y="436"/>
                </a:cubicBezTo>
                <a:cubicBezTo>
                  <a:pt x="4134" y="448"/>
                  <a:pt x="4134" y="448"/>
                  <a:pt x="4134" y="448"/>
                </a:cubicBezTo>
                <a:lnTo>
                  <a:pt x="4136" y="448"/>
                </a:lnTo>
                <a:close/>
                <a:moveTo>
                  <a:pt x="4546" y="316"/>
                </a:moveTo>
                <a:cubicBezTo>
                  <a:pt x="4546" y="388"/>
                  <a:pt x="4516" y="432"/>
                  <a:pt x="4460" y="432"/>
                </a:cubicBezTo>
                <a:cubicBezTo>
                  <a:pt x="4424" y="432"/>
                  <a:pt x="4384" y="412"/>
                  <a:pt x="4384" y="384"/>
                </a:cubicBezTo>
                <a:cubicBezTo>
                  <a:pt x="4384" y="248"/>
                  <a:pt x="4384" y="248"/>
                  <a:pt x="4384" y="248"/>
                </a:cubicBezTo>
                <a:cubicBezTo>
                  <a:pt x="4384" y="226"/>
                  <a:pt x="4416" y="202"/>
                  <a:pt x="4454" y="202"/>
                </a:cubicBezTo>
                <a:cubicBezTo>
                  <a:pt x="4510" y="206"/>
                  <a:pt x="4546" y="248"/>
                  <a:pt x="4546" y="316"/>
                </a:cubicBezTo>
                <a:moveTo>
                  <a:pt x="4600" y="310"/>
                </a:moveTo>
                <a:cubicBezTo>
                  <a:pt x="4600" y="230"/>
                  <a:pt x="4548" y="170"/>
                  <a:pt x="4478" y="170"/>
                </a:cubicBezTo>
                <a:cubicBezTo>
                  <a:pt x="4438" y="170"/>
                  <a:pt x="4406" y="188"/>
                  <a:pt x="4384" y="214"/>
                </a:cubicBezTo>
                <a:cubicBezTo>
                  <a:pt x="4384" y="174"/>
                  <a:pt x="4384" y="174"/>
                  <a:pt x="4384" y="174"/>
                </a:cubicBezTo>
                <a:cubicBezTo>
                  <a:pt x="4284" y="174"/>
                  <a:pt x="4284" y="174"/>
                  <a:pt x="4284" y="174"/>
                </a:cubicBezTo>
                <a:cubicBezTo>
                  <a:pt x="4284" y="186"/>
                  <a:pt x="4284" y="186"/>
                  <a:pt x="4284" y="186"/>
                </a:cubicBezTo>
                <a:cubicBezTo>
                  <a:pt x="4326" y="188"/>
                  <a:pt x="4332" y="190"/>
                  <a:pt x="4332" y="280"/>
                </a:cubicBezTo>
                <a:cubicBezTo>
                  <a:pt x="4332" y="466"/>
                  <a:pt x="4332" y="466"/>
                  <a:pt x="4332" y="466"/>
                </a:cubicBezTo>
                <a:cubicBezTo>
                  <a:pt x="4332" y="564"/>
                  <a:pt x="4334" y="570"/>
                  <a:pt x="4286" y="574"/>
                </a:cubicBezTo>
                <a:cubicBezTo>
                  <a:pt x="4286" y="588"/>
                  <a:pt x="4286" y="588"/>
                  <a:pt x="4286" y="588"/>
                </a:cubicBezTo>
                <a:cubicBezTo>
                  <a:pt x="4432" y="588"/>
                  <a:pt x="4432" y="588"/>
                  <a:pt x="4432" y="588"/>
                </a:cubicBezTo>
                <a:cubicBezTo>
                  <a:pt x="4432" y="574"/>
                  <a:pt x="4432" y="574"/>
                  <a:pt x="4432" y="574"/>
                </a:cubicBezTo>
                <a:cubicBezTo>
                  <a:pt x="4380" y="572"/>
                  <a:pt x="4384" y="564"/>
                  <a:pt x="4384" y="462"/>
                </a:cubicBezTo>
                <a:cubicBezTo>
                  <a:pt x="4384" y="424"/>
                  <a:pt x="4384" y="424"/>
                  <a:pt x="4384" y="424"/>
                </a:cubicBezTo>
                <a:cubicBezTo>
                  <a:pt x="4404" y="444"/>
                  <a:pt x="4436" y="454"/>
                  <a:pt x="4466" y="454"/>
                </a:cubicBezTo>
                <a:cubicBezTo>
                  <a:pt x="4548" y="454"/>
                  <a:pt x="4600" y="392"/>
                  <a:pt x="4600" y="310"/>
                </a:cubicBezTo>
                <a:moveTo>
                  <a:pt x="4792" y="382"/>
                </a:moveTo>
                <a:cubicBezTo>
                  <a:pt x="4792" y="404"/>
                  <a:pt x="4762" y="424"/>
                  <a:pt x="4736" y="424"/>
                </a:cubicBezTo>
                <a:cubicBezTo>
                  <a:pt x="4712" y="424"/>
                  <a:pt x="4694" y="410"/>
                  <a:pt x="4694" y="378"/>
                </a:cubicBezTo>
                <a:cubicBezTo>
                  <a:pt x="4694" y="322"/>
                  <a:pt x="4752" y="328"/>
                  <a:pt x="4792" y="306"/>
                </a:cubicBezTo>
                <a:cubicBezTo>
                  <a:pt x="4792" y="382"/>
                  <a:pt x="4792" y="382"/>
                  <a:pt x="4792" y="382"/>
                </a:cubicBezTo>
                <a:close/>
                <a:moveTo>
                  <a:pt x="5240" y="434"/>
                </a:moveTo>
                <a:cubicBezTo>
                  <a:pt x="5192" y="432"/>
                  <a:pt x="5192" y="430"/>
                  <a:pt x="5192" y="340"/>
                </a:cubicBezTo>
                <a:cubicBezTo>
                  <a:pt x="5192" y="278"/>
                  <a:pt x="5192" y="278"/>
                  <a:pt x="5192" y="278"/>
                </a:cubicBezTo>
                <a:cubicBezTo>
                  <a:pt x="5192" y="196"/>
                  <a:pt x="5146" y="170"/>
                  <a:pt x="5104" y="170"/>
                </a:cubicBezTo>
                <a:cubicBezTo>
                  <a:pt x="5068" y="170"/>
                  <a:pt x="5032" y="186"/>
                  <a:pt x="5004" y="222"/>
                </a:cubicBezTo>
                <a:cubicBezTo>
                  <a:pt x="5004" y="174"/>
                  <a:pt x="5004" y="174"/>
                  <a:pt x="5004" y="174"/>
                </a:cubicBezTo>
                <a:cubicBezTo>
                  <a:pt x="4902" y="174"/>
                  <a:pt x="4902" y="174"/>
                  <a:pt x="4902" y="174"/>
                </a:cubicBezTo>
                <a:cubicBezTo>
                  <a:pt x="4902" y="186"/>
                  <a:pt x="4902" y="186"/>
                  <a:pt x="4902" y="186"/>
                </a:cubicBezTo>
                <a:cubicBezTo>
                  <a:pt x="4946" y="188"/>
                  <a:pt x="4952" y="190"/>
                  <a:pt x="4952" y="266"/>
                </a:cubicBezTo>
                <a:cubicBezTo>
                  <a:pt x="4952" y="334"/>
                  <a:pt x="4952" y="334"/>
                  <a:pt x="4952" y="334"/>
                </a:cubicBezTo>
                <a:cubicBezTo>
                  <a:pt x="4952" y="430"/>
                  <a:pt x="4952" y="432"/>
                  <a:pt x="4904" y="434"/>
                </a:cubicBezTo>
                <a:cubicBezTo>
                  <a:pt x="4892" y="434"/>
                  <a:pt x="4892" y="434"/>
                  <a:pt x="4892" y="434"/>
                </a:cubicBezTo>
                <a:cubicBezTo>
                  <a:pt x="4854" y="434"/>
                  <a:pt x="4850" y="422"/>
                  <a:pt x="4850" y="366"/>
                </a:cubicBezTo>
                <a:cubicBezTo>
                  <a:pt x="4850" y="274"/>
                  <a:pt x="4850" y="274"/>
                  <a:pt x="4850" y="274"/>
                </a:cubicBezTo>
                <a:cubicBezTo>
                  <a:pt x="4850" y="256"/>
                  <a:pt x="4848" y="240"/>
                  <a:pt x="4844" y="228"/>
                </a:cubicBezTo>
                <a:cubicBezTo>
                  <a:pt x="4830" y="186"/>
                  <a:pt x="4796" y="170"/>
                  <a:pt x="4748" y="170"/>
                </a:cubicBezTo>
                <a:cubicBezTo>
                  <a:pt x="4718" y="170"/>
                  <a:pt x="4674" y="180"/>
                  <a:pt x="4650" y="202"/>
                </a:cubicBezTo>
                <a:cubicBezTo>
                  <a:pt x="4652" y="214"/>
                  <a:pt x="4664" y="240"/>
                  <a:pt x="4670" y="248"/>
                </a:cubicBezTo>
                <a:cubicBezTo>
                  <a:pt x="4676" y="246"/>
                  <a:pt x="4676" y="246"/>
                  <a:pt x="4676" y="246"/>
                </a:cubicBezTo>
                <a:cubicBezTo>
                  <a:pt x="4688" y="216"/>
                  <a:pt x="4708" y="194"/>
                  <a:pt x="4742" y="194"/>
                </a:cubicBezTo>
                <a:cubicBezTo>
                  <a:pt x="4778" y="194"/>
                  <a:pt x="4794" y="220"/>
                  <a:pt x="4794" y="250"/>
                </a:cubicBezTo>
                <a:cubicBezTo>
                  <a:pt x="4794" y="282"/>
                  <a:pt x="4794" y="282"/>
                  <a:pt x="4794" y="282"/>
                </a:cubicBezTo>
                <a:cubicBezTo>
                  <a:pt x="4794" y="302"/>
                  <a:pt x="4702" y="306"/>
                  <a:pt x="4664" y="338"/>
                </a:cubicBezTo>
                <a:cubicBezTo>
                  <a:pt x="4652" y="350"/>
                  <a:pt x="4642" y="364"/>
                  <a:pt x="4642" y="384"/>
                </a:cubicBezTo>
                <a:cubicBezTo>
                  <a:pt x="4642" y="426"/>
                  <a:pt x="4672" y="456"/>
                  <a:pt x="4716" y="456"/>
                </a:cubicBezTo>
                <a:cubicBezTo>
                  <a:pt x="4744" y="456"/>
                  <a:pt x="4768" y="446"/>
                  <a:pt x="4794" y="418"/>
                </a:cubicBezTo>
                <a:cubicBezTo>
                  <a:pt x="4798" y="438"/>
                  <a:pt x="4814" y="448"/>
                  <a:pt x="4842" y="448"/>
                </a:cubicBezTo>
                <a:cubicBezTo>
                  <a:pt x="4906" y="448"/>
                  <a:pt x="4906" y="448"/>
                  <a:pt x="4906" y="448"/>
                </a:cubicBezTo>
                <a:cubicBezTo>
                  <a:pt x="4906" y="448"/>
                  <a:pt x="4906" y="448"/>
                  <a:pt x="4906" y="448"/>
                </a:cubicBezTo>
                <a:cubicBezTo>
                  <a:pt x="5048" y="448"/>
                  <a:pt x="5048" y="448"/>
                  <a:pt x="5048" y="448"/>
                </a:cubicBezTo>
                <a:cubicBezTo>
                  <a:pt x="5048" y="436"/>
                  <a:pt x="5048" y="436"/>
                  <a:pt x="5048" y="436"/>
                </a:cubicBezTo>
                <a:cubicBezTo>
                  <a:pt x="5006" y="432"/>
                  <a:pt x="5004" y="434"/>
                  <a:pt x="5004" y="338"/>
                </a:cubicBezTo>
                <a:cubicBezTo>
                  <a:pt x="5004" y="262"/>
                  <a:pt x="5004" y="262"/>
                  <a:pt x="5004" y="262"/>
                </a:cubicBezTo>
                <a:cubicBezTo>
                  <a:pt x="5004" y="236"/>
                  <a:pt x="5038" y="206"/>
                  <a:pt x="5080" y="206"/>
                </a:cubicBezTo>
                <a:cubicBezTo>
                  <a:pt x="5114" y="206"/>
                  <a:pt x="5140" y="220"/>
                  <a:pt x="5140" y="286"/>
                </a:cubicBezTo>
                <a:cubicBezTo>
                  <a:pt x="5140" y="340"/>
                  <a:pt x="5140" y="340"/>
                  <a:pt x="5140" y="340"/>
                </a:cubicBezTo>
                <a:cubicBezTo>
                  <a:pt x="5140" y="432"/>
                  <a:pt x="5136" y="432"/>
                  <a:pt x="5098" y="434"/>
                </a:cubicBezTo>
                <a:cubicBezTo>
                  <a:pt x="5098" y="446"/>
                  <a:pt x="5098" y="446"/>
                  <a:pt x="5098" y="446"/>
                </a:cubicBezTo>
                <a:cubicBezTo>
                  <a:pt x="5240" y="446"/>
                  <a:pt x="5240" y="446"/>
                  <a:pt x="5240" y="446"/>
                </a:cubicBezTo>
                <a:lnTo>
                  <a:pt x="5240" y="434"/>
                </a:lnTo>
                <a:close/>
                <a:moveTo>
                  <a:pt x="5516" y="192"/>
                </a:moveTo>
                <a:cubicBezTo>
                  <a:pt x="5516" y="180"/>
                  <a:pt x="5516" y="180"/>
                  <a:pt x="5516" y="180"/>
                </a:cubicBezTo>
                <a:cubicBezTo>
                  <a:pt x="5418" y="180"/>
                  <a:pt x="5418" y="180"/>
                  <a:pt x="5418" y="180"/>
                </a:cubicBezTo>
                <a:cubicBezTo>
                  <a:pt x="5418" y="192"/>
                  <a:pt x="5418" y="192"/>
                  <a:pt x="5418" y="192"/>
                </a:cubicBezTo>
                <a:cubicBezTo>
                  <a:pt x="5442" y="194"/>
                  <a:pt x="5454" y="206"/>
                  <a:pt x="5446" y="234"/>
                </a:cubicBezTo>
                <a:cubicBezTo>
                  <a:pt x="5394" y="390"/>
                  <a:pt x="5394" y="390"/>
                  <a:pt x="5394" y="390"/>
                </a:cubicBezTo>
                <a:cubicBezTo>
                  <a:pt x="5342" y="270"/>
                  <a:pt x="5342" y="270"/>
                  <a:pt x="5342" y="270"/>
                </a:cubicBezTo>
                <a:cubicBezTo>
                  <a:pt x="5328" y="238"/>
                  <a:pt x="5322" y="224"/>
                  <a:pt x="5322" y="212"/>
                </a:cubicBezTo>
                <a:cubicBezTo>
                  <a:pt x="5322" y="202"/>
                  <a:pt x="5328" y="196"/>
                  <a:pt x="5348" y="192"/>
                </a:cubicBezTo>
                <a:cubicBezTo>
                  <a:pt x="5348" y="180"/>
                  <a:pt x="5348" y="180"/>
                  <a:pt x="5348" y="180"/>
                </a:cubicBezTo>
                <a:cubicBezTo>
                  <a:pt x="5220" y="180"/>
                  <a:pt x="5220" y="180"/>
                  <a:pt x="5220" y="180"/>
                </a:cubicBezTo>
                <a:cubicBezTo>
                  <a:pt x="5220" y="192"/>
                  <a:pt x="5220" y="192"/>
                  <a:pt x="5220" y="192"/>
                </a:cubicBezTo>
                <a:cubicBezTo>
                  <a:pt x="5252" y="194"/>
                  <a:pt x="5254" y="198"/>
                  <a:pt x="5296" y="292"/>
                </a:cubicBezTo>
                <a:cubicBezTo>
                  <a:pt x="5368" y="450"/>
                  <a:pt x="5368" y="450"/>
                  <a:pt x="5368" y="450"/>
                </a:cubicBezTo>
                <a:cubicBezTo>
                  <a:pt x="5344" y="512"/>
                  <a:pt x="5306" y="546"/>
                  <a:pt x="5228" y="564"/>
                </a:cubicBezTo>
                <a:cubicBezTo>
                  <a:pt x="5232" y="576"/>
                  <a:pt x="5246" y="600"/>
                  <a:pt x="5254" y="606"/>
                </a:cubicBezTo>
                <a:cubicBezTo>
                  <a:pt x="5356" y="564"/>
                  <a:pt x="5376" y="498"/>
                  <a:pt x="5412" y="396"/>
                </a:cubicBezTo>
                <a:cubicBezTo>
                  <a:pt x="5466" y="242"/>
                  <a:pt x="5466" y="242"/>
                  <a:pt x="5466" y="242"/>
                </a:cubicBezTo>
                <a:cubicBezTo>
                  <a:pt x="5478" y="206"/>
                  <a:pt x="5498" y="192"/>
                  <a:pt x="5516" y="192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x-non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x-none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US" sz="1600" baseline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7" name="Disclaimer-English (United States)" hidden="1"/>
          <p:cNvSpPr>
            <a:spLocks noChangeArrowheads="1"/>
          </p:cNvSpPr>
          <p:nvPr/>
        </p:nvSpPr>
        <p:spPr bwMode="black">
          <a:xfrm>
            <a:off x="3024489" y="6287785"/>
            <a:ext cx="4726147" cy="369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defTabSz="804863" eaLnBrk="0" hangingPunct="0"/>
            <a:r>
              <a:rPr lang="en-US" sz="800" baseline="0" dirty="0" smtClean="0">
                <a:solidFill>
                  <a:srgbClr val="FFFFFF"/>
                </a:solidFill>
                <a:latin typeface="+mn-lt"/>
              </a:rPr>
              <a:t>CONFIDENTIAL AND PROPRIETARY</a:t>
            </a:r>
          </a:p>
          <a:p>
            <a:pPr defTabSz="804863" eaLnBrk="0" hangingPunct="0"/>
            <a:r>
              <a:rPr lang="en-US" sz="800" baseline="0" dirty="0" smtClean="0">
                <a:solidFill>
                  <a:srgbClr val="FFFFFF"/>
                </a:solidFill>
                <a:latin typeface="+mn-lt"/>
              </a:rPr>
              <a:t>Any use of this material without specific permission of McKinsey &amp; Company is strictly prohibited</a:t>
            </a:r>
            <a:endParaRPr lang="en-US" sz="800" baseline="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05965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4294967295" orient="horz" pos="2117">
          <p15:clr>
            <a:srgbClr val="FBAE40"/>
          </p15:clr>
        </p15:guide>
        <p15:guide id="4294967295" pos="1888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720186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0" name="think-cell Slide" r:id="rId5" imgW="530" imgH="528" progId="TCLayout.ActiveDocument.1">
                  <p:embed/>
                </p:oleObj>
              </mc:Choice>
              <mc:Fallback>
                <p:oleObj name="think-cell Slide" r:id="rId5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lide Number"/>
          <p:cNvSpPr txBox="1">
            <a:spLocks/>
          </p:cNvSpPr>
          <p:nvPr/>
        </p:nvSpPr>
        <p:spPr bwMode="auto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fld id="{42C328C1-A84F-4A39-A664-DBA00541A8C6}" type="slidenum">
              <a:rPr lang="en-US" sz="800" baseline="0" smtClean="0">
                <a:solidFill>
                  <a:srgbClr val="808080"/>
                </a:solidFill>
                <a:latin typeface="+mn-lt"/>
              </a:rPr>
              <a:pPr/>
              <a:t>‹#›</a:t>
            </a:fld>
            <a:endParaRPr lang="en-US" sz="800" baseline="0" dirty="0">
              <a:solidFill>
                <a:srgbClr val="808080"/>
              </a:solidFill>
              <a:latin typeface="+mn-lt"/>
            </a:endParaRPr>
          </a:p>
        </p:txBody>
      </p:sp>
      <p:sp>
        <p:nvSpPr>
          <p:cNvPr id="9" name="SlideLogoText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272622" y="6508273"/>
            <a:ext cx="1013098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895350"/>
            <a:r>
              <a:rPr lang="en-US" sz="800" baseline="0" dirty="0" smtClean="0">
                <a:solidFill>
                  <a:srgbClr val="808080"/>
                </a:solidFill>
                <a:latin typeface="+mn-lt"/>
              </a:rPr>
              <a:t>McKinsey &amp; Company</a:t>
            </a:r>
            <a:endParaRPr lang="en-US" sz="800" baseline="0" dirty="0">
              <a:solidFill>
                <a:srgbClr val="808080"/>
              </a:solidFill>
              <a:latin typeface="+mn-lt"/>
            </a:endParaRPr>
          </a:p>
        </p:txBody>
      </p:sp>
      <p:sp>
        <p:nvSpPr>
          <p:cNvPr id="5" name="doc id" hidden="1"/>
          <p:cNvSpPr txBox="1">
            <a:spLocks noChangeArrowheads="1"/>
          </p:cNvSpPr>
          <p:nvPr/>
        </p:nvSpPr>
        <p:spPr bwMode="white">
          <a:xfrm>
            <a:off x="10806443" y="36514"/>
            <a:ext cx="846325" cy="11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en-US" sz="800" baseline="0" dirty="0" smtClean="0">
              <a:solidFill>
                <a:schemeClr val="accent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2004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4511462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4" name="think-cell Slide" r:id="rId5" imgW="530" imgH="528" progId="TCLayout.ActiveDocument.1">
                  <p:embed/>
                </p:oleObj>
              </mc:Choice>
              <mc:Fallback>
                <p:oleObj name="think-cell Slide" r:id="rId5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x-none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Slide Number"/>
          <p:cNvSpPr txBox="1">
            <a:spLocks/>
          </p:cNvSpPr>
          <p:nvPr/>
        </p:nvSpPr>
        <p:spPr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fld id="{42C328C1-A84F-4A39-A664-DBA00541A8C6}" type="slidenum">
              <a:rPr lang="en-US" sz="800" baseline="0" smtClean="0">
                <a:solidFill>
                  <a:srgbClr val="FFFFFF"/>
                </a:solidFill>
                <a:latin typeface="+mn-lt"/>
              </a:rPr>
              <a:pPr/>
              <a:t>‹#›</a:t>
            </a:fld>
            <a:endParaRPr lang="en-US" sz="800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6" name="SlideLogoText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272622" y="6508273"/>
            <a:ext cx="1013098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895350"/>
            <a:r>
              <a:rPr lang="en-US" sz="800" baseline="0" dirty="0" smtClean="0">
                <a:solidFill>
                  <a:srgbClr val="FFFFFF"/>
                </a:solidFill>
                <a:latin typeface="+mn-lt"/>
              </a:rPr>
              <a:t>McKinsey &amp; Company</a:t>
            </a:r>
            <a:endParaRPr lang="en-US" sz="800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5" name="doc id" hidden="1"/>
          <p:cNvSpPr txBox="1">
            <a:spLocks noChangeArrowheads="1"/>
          </p:cNvSpPr>
          <p:nvPr/>
        </p:nvSpPr>
        <p:spPr bwMode="white">
          <a:xfrm>
            <a:off x="10806443" y="36514"/>
            <a:ext cx="846325" cy="11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en-US" sz="800" baseline="0" dirty="0" smtClean="0">
              <a:solidFill>
                <a:schemeClr val="accent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5570630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4294967295" pos="5304">
          <p15:clr>
            <a:srgbClr val="000000"/>
          </p15:clr>
        </p15:guide>
        <p15:guide id="4294967295" orient="horz" pos="570">
          <p15:clr>
            <a:srgbClr val="000000"/>
          </p15:clr>
        </p15:guide>
        <p15:guide id="4294967295" orient="horz" pos="3912">
          <p15:clr>
            <a:srgbClr val="000000"/>
          </p15:clr>
        </p15:guide>
        <p15:guide id="4294967295" pos="96">
          <p15:clr>
            <a:srgbClr val="00000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6905152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78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8418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fld id="{42C328C1-A84F-4A39-A664-DBA00541A8C6}" type="slidenum">
              <a:rPr sz="800" smtClean="0">
                <a:solidFill>
                  <a:srgbClr val="00ADEF"/>
                </a:solidFill>
              </a:rPr>
              <a:pPr/>
              <a:t>‹#›</a:t>
            </a:fld>
            <a:endParaRPr sz="800" dirty="0">
              <a:solidFill>
                <a:srgbClr val="00ADEF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10272622" y="6508272"/>
            <a:ext cx="1013098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1193860"/>
            <a:r>
              <a:rPr lang="en-US" sz="800" dirty="0" smtClean="0">
                <a:solidFill>
                  <a:srgbClr val="00ADEF"/>
                </a:solidFill>
                <a:latin typeface="Arial"/>
              </a:rPr>
              <a:t>McKinsey &amp; Company</a:t>
            </a:r>
          </a:p>
        </p:txBody>
      </p:sp>
      <p:sp>
        <p:nvSpPr>
          <p:cNvPr id="5" name="doc id"/>
          <p:cNvSpPr>
            <a:spLocks noChangeArrowheads="1"/>
          </p:cNvSpPr>
          <p:nvPr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dirty="0">
              <a:solidFill>
                <a:srgbClr val="808080"/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8" y="1619250"/>
            <a:ext cx="9119362" cy="1615827"/>
          </a:xfrm>
        </p:spPr>
        <p:txBody>
          <a:bodyPr wrap="square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6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4294967295" pos="99">
          <p15:clr>
            <a:srgbClr val="F26B43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"/>
          <p:cNvSpPr txBox="1">
            <a:spLocks/>
          </p:cNvSpPr>
          <p:nvPr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fld id="{42C328C1-A84F-4A39-A664-DBA00541A8C6}" type="slidenum">
              <a:rPr sz="800" smtClean="0">
                <a:solidFill>
                  <a:srgbClr val="00ADEF"/>
                </a:solidFill>
              </a:rPr>
              <a:pPr/>
              <a:t>‹#›</a:t>
            </a:fld>
            <a:endParaRPr sz="800" dirty="0">
              <a:solidFill>
                <a:srgbClr val="00ADEF"/>
              </a:solidFill>
            </a:endParaRPr>
          </a:p>
        </p:txBody>
      </p:sp>
      <p:sp>
        <p:nvSpPr>
          <p:cNvPr id="10" name="SlideLogoText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10272622" y="6508272"/>
            <a:ext cx="1013098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1193860"/>
            <a:r>
              <a:rPr lang="en-US" sz="800" dirty="0" smtClean="0">
                <a:solidFill>
                  <a:srgbClr val="00ADEF"/>
                </a:solidFill>
              </a:rPr>
              <a:t>McKinsey &amp; Company</a:t>
            </a:r>
          </a:p>
        </p:txBody>
      </p:sp>
      <p:sp>
        <p:nvSpPr>
          <p:cNvPr id="5" name="doc id"/>
          <p:cNvSpPr>
            <a:spLocks noChangeArrowheads="1"/>
          </p:cNvSpPr>
          <p:nvPr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dirty="0">
              <a:solidFill>
                <a:srgbClr val="808080"/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8" y="1619250"/>
            <a:ext cx="5304423" cy="1615827"/>
          </a:xfrm>
        </p:spPr>
        <p:txBody>
          <a:bodyPr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937250" y="1619250"/>
            <a:ext cx="5348287" cy="1615827"/>
          </a:xfrm>
        </p:spPr>
        <p:txBody>
          <a:bodyPr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403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4294967295" pos="99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ac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9" y="230189"/>
            <a:ext cx="5461762" cy="121879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defRPr sz="4400">
                <a:solidFill>
                  <a:schemeClr val="accent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"/>
          <p:cNvSpPr txBox="1">
            <a:spLocks/>
          </p:cNvSpPr>
          <p:nvPr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fld id="{42C328C1-A84F-4A39-A664-DBA00541A8C6}" type="slidenum">
              <a:rPr sz="800" smtClean="0">
                <a:solidFill>
                  <a:srgbClr val="00ADEF"/>
                </a:solidFill>
              </a:rPr>
              <a:pPr/>
              <a:t>‹#›</a:t>
            </a:fld>
            <a:endParaRPr sz="800" dirty="0">
              <a:solidFill>
                <a:srgbClr val="00ADEF"/>
              </a:solidFill>
            </a:endParaRPr>
          </a:p>
        </p:txBody>
      </p:sp>
      <p:sp>
        <p:nvSpPr>
          <p:cNvPr id="6" name="SlideLogoText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10272622" y="6508272"/>
            <a:ext cx="1013098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1193860"/>
            <a:r>
              <a:rPr lang="en-US" sz="800" dirty="0" smtClean="0">
                <a:solidFill>
                  <a:srgbClr val="00ADEF"/>
                </a:solidFill>
              </a:rPr>
              <a:t>McKinsey &amp; Company</a:t>
            </a:r>
          </a:p>
        </p:txBody>
      </p:sp>
    </p:spTree>
    <p:extLst>
      <p:ext uri="{BB962C8B-B14F-4D97-AF65-F5344CB8AC3E}">
        <p14:creationId xmlns:p14="http://schemas.microsoft.com/office/powerpoint/2010/main" val="3047610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vmlDrawing" Target="../drawings/vmlDrawing1.vml"/><Relationship Id="rId39" Type="http://schemas.openxmlformats.org/officeDocument/2006/relationships/tags" Target="../tags/tag14.xml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9.xml"/><Relationship Id="rId42" Type="http://schemas.openxmlformats.org/officeDocument/2006/relationships/tags" Target="../tags/tag1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ags" Target="../tags/tag7.xml"/><Relationship Id="rId37" Type="http://schemas.openxmlformats.org/officeDocument/2006/relationships/tags" Target="../tags/tag12.xml"/><Relationship Id="rId40" Type="http://schemas.openxmlformats.org/officeDocument/2006/relationships/tags" Target="../tags/tag15.xml"/><Relationship Id="rId45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ags" Target="../tags/tag3.xml"/><Relationship Id="rId36" Type="http://schemas.openxmlformats.org/officeDocument/2006/relationships/tags" Target="../tags/tag1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ags" Target="../tags/tag6.xml"/><Relationship Id="rId44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tags" Target="../tags/tag5.xml"/><Relationship Id="rId35" Type="http://schemas.openxmlformats.org/officeDocument/2006/relationships/tags" Target="../tags/tag10.xml"/><Relationship Id="rId43" Type="http://schemas.openxmlformats.org/officeDocument/2006/relationships/tags" Target="../tags/tag1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33" Type="http://schemas.openxmlformats.org/officeDocument/2006/relationships/tags" Target="../tags/tag8.xml"/><Relationship Id="rId38" Type="http://schemas.openxmlformats.org/officeDocument/2006/relationships/tags" Target="../tags/tag13.xml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16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tags" Target="../tags/tag238.xml"/><Relationship Id="rId13" Type="http://schemas.openxmlformats.org/officeDocument/2006/relationships/tags" Target="../tags/tag243.xml"/><Relationship Id="rId18" Type="http://schemas.openxmlformats.org/officeDocument/2006/relationships/tags" Target="../tags/tag248.xml"/><Relationship Id="rId3" Type="http://schemas.openxmlformats.org/officeDocument/2006/relationships/slideLayout" Target="../slideLayouts/slideLayout59.xml"/><Relationship Id="rId21" Type="http://schemas.openxmlformats.org/officeDocument/2006/relationships/tags" Target="../tags/tag251.xml"/><Relationship Id="rId7" Type="http://schemas.openxmlformats.org/officeDocument/2006/relationships/tags" Target="../tags/tag237.xml"/><Relationship Id="rId12" Type="http://schemas.openxmlformats.org/officeDocument/2006/relationships/tags" Target="../tags/tag242.xml"/><Relationship Id="rId17" Type="http://schemas.openxmlformats.org/officeDocument/2006/relationships/tags" Target="../tags/tag24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58.xml"/><Relationship Id="rId16" Type="http://schemas.openxmlformats.org/officeDocument/2006/relationships/tags" Target="../tags/tag246.xml"/><Relationship Id="rId20" Type="http://schemas.openxmlformats.org/officeDocument/2006/relationships/tags" Target="../tags/tag250.xml"/><Relationship Id="rId1" Type="http://schemas.openxmlformats.org/officeDocument/2006/relationships/slideLayout" Target="../slideLayouts/slideLayout57.xml"/><Relationship Id="rId6" Type="http://schemas.openxmlformats.org/officeDocument/2006/relationships/vmlDrawing" Target="../drawings/vmlDrawing60.vml"/><Relationship Id="rId11" Type="http://schemas.openxmlformats.org/officeDocument/2006/relationships/tags" Target="../tags/tag241.xml"/><Relationship Id="rId24" Type="http://schemas.openxmlformats.org/officeDocument/2006/relationships/oleObject" Target="../embeddings/oleObject60.bin"/><Relationship Id="rId5" Type="http://schemas.openxmlformats.org/officeDocument/2006/relationships/theme" Target="../theme/theme10.xml"/><Relationship Id="rId15" Type="http://schemas.openxmlformats.org/officeDocument/2006/relationships/tags" Target="../tags/tag245.xml"/><Relationship Id="rId23" Type="http://schemas.openxmlformats.org/officeDocument/2006/relationships/tags" Target="../tags/tag253.xml"/><Relationship Id="rId10" Type="http://schemas.openxmlformats.org/officeDocument/2006/relationships/tags" Target="../tags/tag240.xml"/><Relationship Id="rId19" Type="http://schemas.openxmlformats.org/officeDocument/2006/relationships/tags" Target="../tags/tag249.xml"/><Relationship Id="rId4" Type="http://schemas.openxmlformats.org/officeDocument/2006/relationships/slideLayout" Target="../slideLayouts/slideLayout60.xml"/><Relationship Id="rId9" Type="http://schemas.openxmlformats.org/officeDocument/2006/relationships/tags" Target="../tags/tag239.xml"/><Relationship Id="rId14" Type="http://schemas.openxmlformats.org/officeDocument/2006/relationships/tags" Target="../tags/tag244.xml"/><Relationship Id="rId22" Type="http://schemas.openxmlformats.org/officeDocument/2006/relationships/tags" Target="../tags/tag25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tags" Target="../tags/tag261.xml"/><Relationship Id="rId13" Type="http://schemas.openxmlformats.org/officeDocument/2006/relationships/tags" Target="../tags/tag266.xml"/><Relationship Id="rId18" Type="http://schemas.openxmlformats.org/officeDocument/2006/relationships/tags" Target="../tags/tag271.xml"/><Relationship Id="rId3" Type="http://schemas.openxmlformats.org/officeDocument/2006/relationships/slideLayout" Target="../slideLayouts/slideLayout63.xml"/><Relationship Id="rId21" Type="http://schemas.openxmlformats.org/officeDocument/2006/relationships/tags" Target="../tags/tag274.xml"/><Relationship Id="rId7" Type="http://schemas.openxmlformats.org/officeDocument/2006/relationships/tags" Target="../tags/tag260.xml"/><Relationship Id="rId12" Type="http://schemas.openxmlformats.org/officeDocument/2006/relationships/tags" Target="../tags/tag265.xml"/><Relationship Id="rId17" Type="http://schemas.openxmlformats.org/officeDocument/2006/relationships/tags" Target="../tags/tag270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62.xml"/><Relationship Id="rId16" Type="http://schemas.openxmlformats.org/officeDocument/2006/relationships/tags" Target="../tags/tag269.xml"/><Relationship Id="rId20" Type="http://schemas.openxmlformats.org/officeDocument/2006/relationships/tags" Target="../tags/tag273.xml"/><Relationship Id="rId1" Type="http://schemas.openxmlformats.org/officeDocument/2006/relationships/slideLayout" Target="../slideLayouts/slideLayout61.xml"/><Relationship Id="rId6" Type="http://schemas.openxmlformats.org/officeDocument/2006/relationships/vmlDrawing" Target="../drawings/vmlDrawing65.vml"/><Relationship Id="rId11" Type="http://schemas.openxmlformats.org/officeDocument/2006/relationships/tags" Target="../tags/tag264.xml"/><Relationship Id="rId24" Type="http://schemas.openxmlformats.org/officeDocument/2006/relationships/oleObject" Target="../embeddings/oleObject65.bin"/><Relationship Id="rId5" Type="http://schemas.openxmlformats.org/officeDocument/2006/relationships/theme" Target="../theme/theme11.xml"/><Relationship Id="rId15" Type="http://schemas.openxmlformats.org/officeDocument/2006/relationships/tags" Target="../tags/tag268.xml"/><Relationship Id="rId23" Type="http://schemas.openxmlformats.org/officeDocument/2006/relationships/tags" Target="../tags/tag276.xml"/><Relationship Id="rId10" Type="http://schemas.openxmlformats.org/officeDocument/2006/relationships/tags" Target="../tags/tag263.xml"/><Relationship Id="rId19" Type="http://schemas.openxmlformats.org/officeDocument/2006/relationships/tags" Target="../tags/tag272.xml"/><Relationship Id="rId4" Type="http://schemas.openxmlformats.org/officeDocument/2006/relationships/slideLayout" Target="../slideLayouts/slideLayout64.xml"/><Relationship Id="rId9" Type="http://schemas.openxmlformats.org/officeDocument/2006/relationships/tags" Target="../tags/tag262.xml"/><Relationship Id="rId14" Type="http://schemas.openxmlformats.org/officeDocument/2006/relationships/tags" Target="../tags/tag267.xml"/><Relationship Id="rId22" Type="http://schemas.openxmlformats.org/officeDocument/2006/relationships/tags" Target="../tags/tag275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tags" Target="../tags/tag284.xml"/><Relationship Id="rId13" Type="http://schemas.openxmlformats.org/officeDocument/2006/relationships/tags" Target="../tags/tag289.xml"/><Relationship Id="rId18" Type="http://schemas.openxmlformats.org/officeDocument/2006/relationships/tags" Target="../tags/tag294.xml"/><Relationship Id="rId3" Type="http://schemas.openxmlformats.org/officeDocument/2006/relationships/slideLayout" Target="../slideLayouts/slideLayout67.xml"/><Relationship Id="rId21" Type="http://schemas.openxmlformats.org/officeDocument/2006/relationships/tags" Target="../tags/tag297.xml"/><Relationship Id="rId7" Type="http://schemas.openxmlformats.org/officeDocument/2006/relationships/tags" Target="../tags/tag283.xml"/><Relationship Id="rId12" Type="http://schemas.openxmlformats.org/officeDocument/2006/relationships/tags" Target="../tags/tag288.xml"/><Relationship Id="rId17" Type="http://schemas.openxmlformats.org/officeDocument/2006/relationships/tags" Target="../tags/tag293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66.xml"/><Relationship Id="rId16" Type="http://schemas.openxmlformats.org/officeDocument/2006/relationships/tags" Target="../tags/tag292.xml"/><Relationship Id="rId20" Type="http://schemas.openxmlformats.org/officeDocument/2006/relationships/tags" Target="../tags/tag296.xml"/><Relationship Id="rId1" Type="http://schemas.openxmlformats.org/officeDocument/2006/relationships/slideLayout" Target="../slideLayouts/slideLayout65.xml"/><Relationship Id="rId6" Type="http://schemas.openxmlformats.org/officeDocument/2006/relationships/vmlDrawing" Target="../drawings/vmlDrawing70.vml"/><Relationship Id="rId11" Type="http://schemas.openxmlformats.org/officeDocument/2006/relationships/tags" Target="../tags/tag287.xml"/><Relationship Id="rId24" Type="http://schemas.openxmlformats.org/officeDocument/2006/relationships/oleObject" Target="../embeddings/oleObject70.bin"/><Relationship Id="rId5" Type="http://schemas.openxmlformats.org/officeDocument/2006/relationships/theme" Target="../theme/theme12.xml"/><Relationship Id="rId15" Type="http://schemas.openxmlformats.org/officeDocument/2006/relationships/tags" Target="../tags/tag291.xml"/><Relationship Id="rId23" Type="http://schemas.openxmlformats.org/officeDocument/2006/relationships/tags" Target="../tags/tag299.xml"/><Relationship Id="rId10" Type="http://schemas.openxmlformats.org/officeDocument/2006/relationships/tags" Target="../tags/tag286.xml"/><Relationship Id="rId19" Type="http://schemas.openxmlformats.org/officeDocument/2006/relationships/tags" Target="../tags/tag295.xml"/><Relationship Id="rId4" Type="http://schemas.openxmlformats.org/officeDocument/2006/relationships/slideLayout" Target="../slideLayouts/slideLayout68.xml"/><Relationship Id="rId9" Type="http://schemas.openxmlformats.org/officeDocument/2006/relationships/tags" Target="../tags/tag285.xml"/><Relationship Id="rId14" Type="http://schemas.openxmlformats.org/officeDocument/2006/relationships/tags" Target="../tags/tag290.xml"/><Relationship Id="rId22" Type="http://schemas.openxmlformats.org/officeDocument/2006/relationships/tags" Target="../tags/tag29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13" Type="http://schemas.openxmlformats.org/officeDocument/2006/relationships/tags" Target="../tags/tag59.xml"/><Relationship Id="rId18" Type="http://schemas.openxmlformats.org/officeDocument/2006/relationships/tags" Target="../tags/tag64.xml"/><Relationship Id="rId3" Type="http://schemas.openxmlformats.org/officeDocument/2006/relationships/slideLayout" Target="../slideLayouts/slideLayout27.xml"/><Relationship Id="rId21" Type="http://schemas.openxmlformats.org/officeDocument/2006/relationships/tags" Target="../tags/tag67.xml"/><Relationship Id="rId7" Type="http://schemas.openxmlformats.org/officeDocument/2006/relationships/tags" Target="../tags/tag53.xml"/><Relationship Id="rId12" Type="http://schemas.openxmlformats.org/officeDocument/2006/relationships/tags" Target="../tags/tag58.xml"/><Relationship Id="rId17" Type="http://schemas.openxmlformats.org/officeDocument/2006/relationships/tags" Target="../tags/tag63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6.xml"/><Relationship Id="rId16" Type="http://schemas.openxmlformats.org/officeDocument/2006/relationships/tags" Target="../tags/tag62.xml"/><Relationship Id="rId20" Type="http://schemas.openxmlformats.org/officeDocument/2006/relationships/tags" Target="../tags/tag66.xml"/><Relationship Id="rId1" Type="http://schemas.openxmlformats.org/officeDocument/2006/relationships/slideLayout" Target="../slideLayouts/slideLayout25.xml"/><Relationship Id="rId6" Type="http://schemas.openxmlformats.org/officeDocument/2006/relationships/vmlDrawing" Target="../drawings/vmlDrawing20.vml"/><Relationship Id="rId11" Type="http://schemas.openxmlformats.org/officeDocument/2006/relationships/tags" Target="../tags/tag57.xml"/><Relationship Id="rId24" Type="http://schemas.openxmlformats.org/officeDocument/2006/relationships/oleObject" Target="../embeddings/oleObject20.bin"/><Relationship Id="rId5" Type="http://schemas.openxmlformats.org/officeDocument/2006/relationships/theme" Target="../theme/theme2.xml"/><Relationship Id="rId15" Type="http://schemas.openxmlformats.org/officeDocument/2006/relationships/tags" Target="../tags/tag61.xml"/><Relationship Id="rId23" Type="http://schemas.openxmlformats.org/officeDocument/2006/relationships/tags" Target="../tags/tag69.xml"/><Relationship Id="rId10" Type="http://schemas.openxmlformats.org/officeDocument/2006/relationships/tags" Target="../tags/tag56.xml"/><Relationship Id="rId19" Type="http://schemas.openxmlformats.org/officeDocument/2006/relationships/tags" Target="../tags/tag65.xml"/><Relationship Id="rId4" Type="http://schemas.openxmlformats.org/officeDocument/2006/relationships/slideLayout" Target="../slideLayouts/slideLayout28.xml"/><Relationship Id="rId9" Type="http://schemas.openxmlformats.org/officeDocument/2006/relationships/tags" Target="../tags/tag55.xml"/><Relationship Id="rId14" Type="http://schemas.openxmlformats.org/officeDocument/2006/relationships/tags" Target="../tags/tag60.xml"/><Relationship Id="rId22" Type="http://schemas.openxmlformats.org/officeDocument/2006/relationships/tags" Target="../tags/tag6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13" Type="http://schemas.openxmlformats.org/officeDocument/2006/relationships/tags" Target="../tags/tag82.xml"/><Relationship Id="rId18" Type="http://schemas.openxmlformats.org/officeDocument/2006/relationships/tags" Target="../tags/tag87.xml"/><Relationship Id="rId3" Type="http://schemas.openxmlformats.org/officeDocument/2006/relationships/slideLayout" Target="../slideLayouts/slideLayout31.xml"/><Relationship Id="rId21" Type="http://schemas.openxmlformats.org/officeDocument/2006/relationships/tags" Target="../tags/tag90.xml"/><Relationship Id="rId7" Type="http://schemas.openxmlformats.org/officeDocument/2006/relationships/tags" Target="../tags/tag76.xml"/><Relationship Id="rId12" Type="http://schemas.openxmlformats.org/officeDocument/2006/relationships/tags" Target="../tags/tag81.xml"/><Relationship Id="rId17" Type="http://schemas.openxmlformats.org/officeDocument/2006/relationships/tags" Target="../tags/tag86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30.xml"/><Relationship Id="rId16" Type="http://schemas.openxmlformats.org/officeDocument/2006/relationships/tags" Target="../tags/tag85.xml"/><Relationship Id="rId20" Type="http://schemas.openxmlformats.org/officeDocument/2006/relationships/tags" Target="../tags/tag89.xml"/><Relationship Id="rId1" Type="http://schemas.openxmlformats.org/officeDocument/2006/relationships/slideLayout" Target="../slideLayouts/slideLayout29.xml"/><Relationship Id="rId6" Type="http://schemas.openxmlformats.org/officeDocument/2006/relationships/vmlDrawing" Target="../drawings/vmlDrawing25.vml"/><Relationship Id="rId11" Type="http://schemas.openxmlformats.org/officeDocument/2006/relationships/tags" Target="../tags/tag80.xml"/><Relationship Id="rId24" Type="http://schemas.openxmlformats.org/officeDocument/2006/relationships/oleObject" Target="../embeddings/oleObject25.bin"/><Relationship Id="rId5" Type="http://schemas.openxmlformats.org/officeDocument/2006/relationships/theme" Target="../theme/theme3.xml"/><Relationship Id="rId15" Type="http://schemas.openxmlformats.org/officeDocument/2006/relationships/tags" Target="../tags/tag84.xml"/><Relationship Id="rId23" Type="http://schemas.openxmlformats.org/officeDocument/2006/relationships/tags" Target="../tags/tag92.xml"/><Relationship Id="rId10" Type="http://schemas.openxmlformats.org/officeDocument/2006/relationships/tags" Target="../tags/tag79.xml"/><Relationship Id="rId19" Type="http://schemas.openxmlformats.org/officeDocument/2006/relationships/tags" Target="../tags/tag88.xml"/><Relationship Id="rId4" Type="http://schemas.openxmlformats.org/officeDocument/2006/relationships/slideLayout" Target="../slideLayouts/slideLayout32.xml"/><Relationship Id="rId9" Type="http://schemas.openxmlformats.org/officeDocument/2006/relationships/tags" Target="../tags/tag78.xml"/><Relationship Id="rId14" Type="http://schemas.openxmlformats.org/officeDocument/2006/relationships/tags" Target="../tags/tag83.xml"/><Relationship Id="rId22" Type="http://schemas.openxmlformats.org/officeDocument/2006/relationships/tags" Target="../tags/tag9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13" Type="http://schemas.openxmlformats.org/officeDocument/2006/relationships/tags" Target="../tags/tag105.xml"/><Relationship Id="rId18" Type="http://schemas.openxmlformats.org/officeDocument/2006/relationships/tags" Target="../tags/tag110.xml"/><Relationship Id="rId3" Type="http://schemas.openxmlformats.org/officeDocument/2006/relationships/slideLayout" Target="../slideLayouts/slideLayout35.xml"/><Relationship Id="rId21" Type="http://schemas.openxmlformats.org/officeDocument/2006/relationships/tags" Target="../tags/tag113.xml"/><Relationship Id="rId7" Type="http://schemas.openxmlformats.org/officeDocument/2006/relationships/tags" Target="../tags/tag99.xml"/><Relationship Id="rId12" Type="http://schemas.openxmlformats.org/officeDocument/2006/relationships/tags" Target="../tags/tag104.xml"/><Relationship Id="rId17" Type="http://schemas.openxmlformats.org/officeDocument/2006/relationships/tags" Target="../tags/tag109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34.xml"/><Relationship Id="rId16" Type="http://schemas.openxmlformats.org/officeDocument/2006/relationships/tags" Target="../tags/tag108.xml"/><Relationship Id="rId20" Type="http://schemas.openxmlformats.org/officeDocument/2006/relationships/tags" Target="../tags/tag112.xml"/><Relationship Id="rId1" Type="http://schemas.openxmlformats.org/officeDocument/2006/relationships/slideLayout" Target="../slideLayouts/slideLayout33.xml"/><Relationship Id="rId6" Type="http://schemas.openxmlformats.org/officeDocument/2006/relationships/vmlDrawing" Target="../drawings/vmlDrawing30.vml"/><Relationship Id="rId11" Type="http://schemas.openxmlformats.org/officeDocument/2006/relationships/tags" Target="../tags/tag103.xml"/><Relationship Id="rId24" Type="http://schemas.openxmlformats.org/officeDocument/2006/relationships/oleObject" Target="../embeddings/oleObject30.bin"/><Relationship Id="rId5" Type="http://schemas.openxmlformats.org/officeDocument/2006/relationships/theme" Target="../theme/theme4.xml"/><Relationship Id="rId15" Type="http://schemas.openxmlformats.org/officeDocument/2006/relationships/tags" Target="../tags/tag107.xml"/><Relationship Id="rId23" Type="http://schemas.openxmlformats.org/officeDocument/2006/relationships/tags" Target="../tags/tag115.xml"/><Relationship Id="rId10" Type="http://schemas.openxmlformats.org/officeDocument/2006/relationships/tags" Target="../tags/tag102.xml"/><Relationship Id="rId19" Type="http://schemas.openxmlformats.org/officeDocument/2006/relationships/tags" Target="../tags/tag111.xml"/><Relationship Id="rId4" Type="http://schemas.openxmlformats.org/officeDocument/2006/relationships/slideLayout" Target="../slideLayouts/slideLayout36.xml"/><Relationship Id="rId9" Type="http://schemas.openxmlformats.org/officeDocument/2006/relationships/tags" Target="../tags/tag101.xml"/><Relationship Id="rId14" Type="http://schemas.openxmlformats.org/officeDocument/2006/relationships/tags" Target="../tags/tag106.xml"/><Relationship Id="rId22" Type="http://schemas.openxmlformats.org/officeDocument/2006/relationships/tags" Target="../tags/tag11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ags" Target="../tags/tag123.xml"/><Relationship Id="rId13" Type="http://schemas.openxmlformats.org/officeDocument/2006/relationships/tags" Target="../tags/tag128.xml"/><Relationship Id="rId18" Type="http://schemas.openxmlformats.org/officeDocument/2006/relationships/tags" Target="../tags/tag133.xml"/><Relationship Id="rId3" Type="http://schemas.openxmlformats.org/officeDocument/2006/relationships/slideLayout" Target="../slideLayouts/slideLayout39.xml"/><Relationship Id="rId21" Type="http://schemas.openxmlformats.org/officeDocument/2006/relationships/tags" Target="../tags/tag136.xml"/><Relationship Id="rId7" Type="http://schemas.openxmlformats.org/officeDocument/2006/relationships/tags" Target="../tags/tag122.xml"/><Relationship Id="rId12" Type="http://schemas.openxmlformats.org/officeDocument/2006/relationships/tags" Target="../tags/tag127.xml"/><Relationship Id="rId17" Type="http://schemas.openxmlformats.org/officeDocument/2006/relationships/tags" Target="../tags/tag132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38.xml"/><Relationship Id="rId16" Type="http://schemas.openxmlformats.org/officeDocument/2006/relationships/tags" Target="../tags/tag131.xml"/><Relationship Id="rId20" Type="http://schemas.openxmlformats.org/officeDocument/2006/relationships/tags" Target="../tags/tag135.xml"/><Relationship Id="rId1" Type="http://schemas.openxmlformats.org/officeDocument/2006/relationships/slideLayout" Target="../slideLayouts/slideLayout37.xml"/><Relationship Id="rId6" Type="http://schemas.openxmlformats.org/officeDocument/2006/relationships/vmlDrawing" Target="../drawings/vmlDrawing35.vml"/><Relationship Id="rId11" Type="http://schemas.openxmlformats.org/officeDocument/2006/relationships/tags" Target="../tags/tag126.xml"/><Relationship Id="rId24" Type="http://schemas.openxmlformats.org/officeDocument/2006/relationships/oleObject" Target="../embeddings/oleObject35.bin"/><Relationship Id="rId5" Type="http://schemas.openxmlformats.org/officeDocument/2006/relationships/theme" Target="../theme/theme5.xml"/><Relationship Id="rId15" Type="http://schemas.openxmlformats.org/officeDocument/2006/relationships/tags" Target="../tags/tag130.xml"/><Relationship Id="rId23" Type="http://schemas.openxmlformats.org/officeDocument/2006/relationships/tags" Target="../tags/tag138.xml"/><Relationship Id="rId10" Type="http://schemas.openxmlformats.org/officeDocument/2006/relationships/tags" Target="../tags/tag125.xml"/><Relationship Id="rId19" Type="http://schemas.openxmlformats.org/officeDocument/2006/relationships/tags" Target="../tags/tag134.xml"/><Relationship Id="rId4" Type="http://schemas.openxmlformats.org/officeDocument/2006/relationships/slideLayout" Target="../slideLayouts/slideLayout40.xml"/><Relationship Id="rId9" Type="http://schemas.openxmlformats.org/officeDocument/2006/relationships/tags" Target="../tags/tag124.xml"/><Relationship Id="rId14" Type="http://schemas.openxmlformats.org/officeDocument/2006/relationships/tags" Target="../tags/tag129.xml"/><Relationship Id="rId22" Type="http://schemas.openxmlformats.org/officeDocument/2006/relationships/tags" Target="../tags/tag13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ags" Target="../tags/tag146.xml"/><Relationship Id="rId13" Type="http://schemas.openxmlformats.org/officeDocument/2006/relationships/tags" Target="../tags/tag151.xml"/><Relationship Id="rId18" Type="http://schemas.openxmlformats.org/officeDocument/2006/relationships/tags" Target="../tags/tag156.xml"/><Relationship Id="rId3" Type="http://schemas.openxmlformats.org/officeDocument/2006/relationships/slideLayout" Target="../slideLayouts/slideLayout43.xml"/><Relationship Id="rId21" Type="http://schemas.openxmlformats.org/officeDocument/2006/relationships/tags" Target="../tags/tag159.xml"/><Relationship Id="rId7" Type="http://schemas.openxmlformats.org/officeDocument/2006/relationships/tags" Target="../tags/tag145.xml"/><Relationship Id="rId12" Type="http://schemas.openxmlformats.org/officeDocument/2006/relationships/tags" Target="../tags/tag150.xml"/><Relationship Id="rId17" Type="http://schemas.openxmlformats.org/officeDocument/2006/relationships/tags" Target="../tags/tag155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42.xml"/><Relationship Id="rId16" Type="http://schemas.openxmlformats.org/officeDocument/2006/relationships/tags" Target="../tags/tag154.xml"/><Relationship Id="rId20" Type="http://schemas.openxmlformats.org/officeDocument/2006/relationships/tags" Target="../tags/tag158.xml"/><Relationship Id="rId1" Type="http://schemas.openxmlformats.org/officeDocument/2006/relationships/slideLayout" Target="../slideLayouts/slideLayout41.xml"/><Relationship Id="rId6" Type="http://schemas.openxmlformats.org/officeDocument/2006/relationships/vmlDrawing" Target="../drawings/vmlDrawing40.vml"/><Relationship Id="rId11" Type="http://schemas.openxmlformats.org/officeDocument/2006/relationships/tags" Target="../tags/tag149.xml"/><Relationship Id="rId24" Type="http://schemas.openxmlformats.org/officeDocument/2006/relationships/oleObject" Target="../embeddings/oleObject40.bin"/><Relationship Id="rId5" Type="http://schemas.openxmlformats.org/officeDocument/2006/relationships/theme" Target="../theme/theme6.xml"/><Relationship Id="rId15" Type="http://schemas.openxmlformats.org/officeDocument/2006/relationships/tags" Target="../tags/tag153.xml"/><Relationship Id="rId23" Type="http://schemas.openxmlformats.org/officeDocument/2006/relationships/tags" Target="../tags/tag161.xml"/><Relationship Id="rId10" Type="http://schemas.openxmlformats.org/officeDocument/2006/relationships/tags" Target="../tags/tag148.xml"/><Relationship Id="rId19" Type="http://schemas.openxmlformats.org/officeDocument/2006/relationships/tags" Target="../tags/tag157.xml"/><Relationship Id="rId4" Type="http://schemas.openxmlformats.org/officeDocument/2006/relationships/slideLayout" Target="../slideLayouts/slideLayout44.xml"/><Relationship Id="rId9" Type="http://schemas.openxmlformats.org/officeDocument/2006/relationships/tags" Target="../tags/tag147.xml"/><Relationship Id="rId14" Type="http://schemas.openxmlformats.org/officeDocument/2006/relationships/tags" Target="../tags/tag152.xml"/><Relationship Id="rId22" Type="http://schemas.openxmlformats.org/officeDocument/2006/relationships/tags" Target="../tags/tag16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ags" Target="../tags/tag169.xml"/><Relationship Id="rId13" Type="http://schemas.openxmlformats.org/officeDocument/2006/relationships/tags" Target="../tags/tag174.xml"/><Relationship Id="rId18" Type="http://schemas.openxmlformats.org/officeDocument/2006/relationships/tags" Target="../tags/tag179.xml"/><Relationship Id="rId3" Type="http://schemas.openxmlformats.org/officeDocument/2006/relationships/slideLayout" Target="../slideLayouts/slideLayout47.xml"/><Relationship Id="rId21" Type="http://schemas.openxmlformats.org/officeDocument/2006/relationships/tags" Target="../tags/tag182.xml"/><Relationship Id="rId7" Type="http://schemas.openxmlformats.org/officeDocument/2006/relationships/tags" Target="../tags/tag168.xml"/><Relationship Id="rId12" Type="http://schemas.openxmlformats.org/officeDocument/2006/relationships/tags" Target="../tags/tag173.xml"/><Relationship Id="rId17" Type="http://schemas.openxmlformats.org/officeDocument/2006/relationships/tags" Target="../tags/tag178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46.xml"/><Relationship Id="rId16" Type="http://schemas.openxmlformats.org/officeDocument/2006/relationships/tags" Target="../tags/tag177.xml"/><Relationship Id="rId20" Type="http://schemas.openxmlformats.org/officeDocument/2006/relationships/tags" Target="../tags/tag181.xml"/><Relationship Id="rId1" Type="http://schemas.openxmlformats.org/officeDocument/2006/relationships/slideLayout" Target="../slideLayouts/slideLayout45.xml"/><Relationship Id="rId6" Type="http://schemas.openxmlformats.org/officeDocument/2006/relationships/vmlDrawing" Target="../drawings/vmlDrawing45.vml"/><Relationship Id="rId11" Type="http://schemas.openxmlformats.org/officeDocument/2006/relationships/tags" Target="../tags/tag172.xml"/><Relationship Id="rId24" Type="http://schemas.openxmlformats.org/officeDocument/2006/relationships/oleObject" Target="../embeddings/oleObject45.bin"/><Relationship Id="rId5" Type="http://schemas.openxmlformats.org/officeDocument/2006/relationships/theme" Target="../theme/theme7.xml"/><Relationship Id="rId15" Type="http://schemas.openxmlformats.org/officeDocument/2006/relationships/tags" Target="../tags/tag176.xml"/><Relationship Id="rId23" Type="http://schemas.openxmlformats.org/officeDocument/2006/relationships/tags" Target="../tags/tag184.xml"/><Relationship Id="rId10" Type="http://schemas.openxmlformats.org/officeDocument/2006/relationships/tags" Target="../tags/tag171.xml"/><Relationship Id="rId19" Type="http://schemas.openxmlformats.org/officeDocument/2006/relationships/tags" Target="../tags/tag180.xml"/><Relationship Id="rId4" Type="http://schemas.openxmlformats.org/officeDocument/2006/relationships/slideLayout" Target="../slideLayouts/slideLayout48.xml"/><Relationship Id="rId9" Type="http://schemas.openxmlformats.org/officeDocument/2006/relationships/tags" Target="../tags/tag170.xml"/><Relationship Id="rId14" Type="http://schemas.openxmlformats.org/officeDocument/2006/relationships/tags" Target="../tags/tag175.xml"/><Relationship Id="rId22" Type="http://schemas.openxmlformats.org/officeDocument/2006/relationships/tags" Target="../tags/tag18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ags" Target="../tags/tag192.xml"/><Relationship Id="rId13" Type="http://schemas.openxmlformats.org/officeDocument/2006/relationships/tags" Target="../tags/tag197.xml"/><Relationship Id="rId18" Type="http://schemas.openxmlformats.org/officeDocument/2006/relationships/tags" Target="../tags/tag202.xml"/><Relationship Id="rId3" Type="http://schemas.openxmlformats.org/officeDocument/2006/relationships/slideLayout" Target="../slideLayouts/slideLayout51.xml"/><Relationship Id="rId21" Type="http://schemas.openxmlformats.org/officeDocument/2006/relationships/tags" Target="../tags/tag205.xml"/><Relationship Id="rId7" Type="http://schemas.openxmlformats.org/officeDocument/2006/relationships/tags" Target="../tags/tag191.xml"/><Relationship Id="rId12" Type="http://schemas.openxmlformats.org/officeDocument/2006/relationships/tags" Target="../tags/tag196.xml"/><Relationship Id="rId17" Type="http://schemas.openxmlformats.org/officeDocument/2006/relationships/tags" Target="../tags/tag201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50.xml"/><Relationship Id="rId16" Type="http://schemas.openxmlformats.org/officeDocument/2006/relationships/tags" Target="../tags/tag200.xml"/><Relationship Id="rId20" Type="http://schemas.openxmlformats.org/officeDocument/2006/relationships/tags" Target="../tags/tag204.xml"/><Relationship Id="rId1" Type="http://schemas.openxmlformats.org/officeDocument/2006/relationships/slideLayout" Target="../slideLayouts/slideLayout49.xml"/><Relationship Id="rId6" Type="http://schemas.openxmlformats.org/officeDocument/2006/relationships/vmlDrawing" Target="../drawings/vmlDrawing50.vml"/><Relationship Id="rId11" Type="http://schemas.openxmlformats.org/officeDocument/2006/relationships/tags" Target="../tags/tag195.xml"/><Relationship Id="rId24" Type="http://schemas.openxmlformats.org/officeDocument/2006/relationships/oleObject" Target="../embeddings/oleObject50.bin"/><Relationship Id="rId5" Type="http://schemas.openxmlformats.org/officeDocument/2006/relationships/theme" Target="../theme/theme8.xml"/><Relationship Id="rId15" Type="http://schemas.openxmlformats.org/officeDocument/2006/relationships/tags" Target="../tags/tag199.xml"/><Relationship Id="rId23" Type="http://schemas.openxmlformats.org/officeDocument/2006/relationships/tags" Target="../tags/tag207.xml"/><Relationship Id="rId10" Type="http://schemas.openxmlformats.org/officeDocument/2006/relationships/tags" Target="../tags/tag194.xml"/><Relationship Id="rId19" Type="http://schemas.openxmlformats.org/officeDocument/2006/relationships/tags" Target="../tags/tag203.xml"/><Relationship Id="rId4" Type="http://schemas.openxmlformats.org/officeDocument/2006/relationships/slideLayout" Target="../slideLayouts/slideLayout52.xml"/><Relationship Id="rId9" Type="http://schemas.openxmlformats.org/officeDocument/2006/relationships/tags" Target="../tags/tag193.xml"/><Relationship Id="rId14" Type="http://schemas.openxmlformats.org/officeDocument/2006/relationships/tags" Target="../tags/tag198.xml"/><Relationship Id="rId22" Type="http://schemas.openxmlformats.org/officeDocument/2006/relationships/tags" Target="../tags/tag20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tags" Target="../tags/tag215.xml"/><Relationship Id="rId13" Type="http://schemas.openxmlformats.org/officeDocument/2006/relationships/tags" Target="../tags/tag220.xml"/><Relationship Id="rId18" Type="http://schemas.openxmlformats.org/officeDocument/2006/relationships/tags" Target="../tags/tag225.xml"/><Relationship Id="rId3" Type="http://schemas.openxmlformats.org/officeDocument/2006/relationships/slideLayout" Target="../slideLayouts/slideLayout55.xml"/><Relationship Id="rId21" Type="http://schemas.openxmlformats.org/officeDocument/2006/relationships/tags" Target="../tags/tag228.xml"/><Relationship Id="rId7" Type="http://schemas.openxmlformats.org/officeDocument/2006/relationships/tags" Target="../tags/tag214.xml"/><Relationship Id="rId12" Type="http://schemas.openxmlformats.org/officeDocument/2006/relationships/tags" Target="../tags/tag219.xml"/><Relationship Id="rId17" Type="http://schemas.openxmlformats.org/officeDocument/2006/relationships/tags" Target="../tags/tag224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54.xml"/><Relationship Id="rId16" Type="http://schemas.openxmlformats.org/officeDocument/2006/relationships/tags" Target="../tags/tag223.xml"/><Relationship Id="rId20" Type="http://schemas.openxmlformats.org/officeDocument/2006/relationships/tags" Target="../tags/tag227.xml"/><Relationship Id="rId1" Type="http://schemas.openxmlformats.org/officeDocument/2006/relationships/slideLayout" Target="../slideLayouts/slideLayout53.xml"/><Relationship Id="rId6" Type="http://schemas.openxmlformats.org/officeDocument/2006/relationships/vmlDrawing" Target="../drawings/vmlDrawing55.vml"/><Relationship Id="rId11" Type="http://schemas.openxmlformats.org/officeDocument/2006/relationships/tags" Target="../tags/tag218.xml"/><Relationship Id="rId24" Type="http://schemas.openxmlformats.org/officeDocument/2006/relationships/oleObject" Target="../embeddings/oleObject55.bin"/><Relationship Id="rId5" Type="http://schemas.openxmlformats.org/officeDocument/2006/relationships/theme" Target="../theme/theme9.xml"/><Relationship Id="rId15" Type="http://schemas.openxmlformats.org/officeDocument/2006/relationships/tags" Target="../tags/tag222.xml"/><Relationship Id="rId23" Type="http://schemas.openxmlformats.org/officeDocument/2006/relationships/tags" Target="../tags/tag230.xml"/><Relationship Id="rId10" Type="http://schemas.openxmlformats.org/officeDocument/2006/relationships/tags" Target="../tags/tag217.xml"/><Relationship Id="rId19" Type="http://schemas.openxmlformats.org/officeDocument/2006/relationships/tags" Target="../tags/tag226.xml"/><Relationship Id="rId4" Type="http://schemas.openxmlformats.org/officeDocument/2006/relationships/slideLayout" Target="../slideLayouts/slideLayout56.xml"/><Relationship Id="rId9" Type="http://schemas.openxmlformats.org/officeDocument/2006/relationships/tags" Target="../tags/tag216.xml"/><Relationship Id="rId14" Type="http://schemas.openxmlformats.org/officeDocument/2006/relationships/tags" Target="../tags/tag221.xml"/><Relationship Id="rId22" Type="http://schemas.openxmlformats.org/officeDocument/2006/relationships/tags" Target="../tags/tag2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7"/>
            </p:custDataLst>
            <p:extLst/>
          </p:nvPr>
        </p:nvGraphicFramePr>
        <p:xfrm>
          <a:off x="0" y="0"/>
          <a:ext cx="211676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44" imgW="270" imgH="270" progId="TCLayout.ActiveDocument.1">
                  <p:embed/>
                </p:oleObj>
              </mc:Choice>
              <mc:Fallback>
                <p:oleObj name="think-cell Slide" r:id="rId4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1676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28"/>
            </p:custDataLst>
          </p:nvPr>
        </p:nvSpPr>
        <p:spPr bwMode="auto">
          <a:xfrm>
            <a:off x="0" y="0"/>
            <a:ext cx="211676" cy="15875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x-none" sz="2133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0811626" y="1940592"/>
            <a:ext cx="2088713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smtClean="0">
                <a:solidFill>
                  <a:srgbClr val="808080"/>
                </a:solidFill>
                <a:latin typeface="Arial"/>
              </a:rPr>
              <a:t>Last Modified 11/7/2017 10:19 AM W. Europe Standard Time</a:t>
            </a:r>
            <a:endParaRPr sz="600" dirty="0" smtClean="0">
              <a:solidFill>
                <a:srgbClr val="808080"/>
              </a:solidFill>
              <a:latin typeface="Arial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0897380" y="4114418"/>
            <a:ext cx="1917192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smtClean="0">
                <a:solidFill>
                  <a:srgbClr val="808080"/>
                </a:solidFill>
                <a:latin typeface="Arial"/>
              </a:rPr>
              <a:t>Printed 10/20/2017 11:58 AM W. Europe Standard Time</a:t>
            </a:r>
            <a:endParaRPr sz="600" dirty="0" smtClean="0">
              <a:solidFill>
                <a:srgbClr val="808080"/>
              </a:solidFill>
              <a:latin typeface="Arial"/>
            </a:endParaRPr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475488" y="75764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00" cap="all" dirty="0">
                <a:solidFill>
                  <a:srgbClr val="808080"/>
                </a:solidFill>
                <a:latin typeface="Arial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475488" y="675333"/>
            <a:ext cx="11049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sz="1600" dirty="0" smtClean="0">
                <a:solidFill>
                  <a:srgbClr val="808080"/>
                </a:solidFill>
                <a:latin typeface="Arial"/>
              </a:rPr>
              <a:t>Unit of measure</a:t>
            </a:r>
          </a:p>
        </p:txBody>
      </p:sp>
      <p:grpSp>
        <p:nvGrpSpPr>
          <p:cNvPr id="12" name="Slide Elements" hidden="1"/>
          <p:cNvGrpSpPr>
            <a:grpSpLocks/>
          </p:cNvGrpSpPr>
          <p:nvPr/>
        </p:nvGrpSpPr>
        <p:grpSpPr bwMode="gray">
          <a:xfrm>
            <a:off x="475488" y="6301182"/>
            <a:ext cx="11049000" cy="330201"/>
            <a:chOff x="75" y="3936"/>
            <a:chExt cx="5385" cy="208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gray">
            <a:xfrm>
              <a:off x="75" y="3936"/>
              <a:ext cx="5385" cy="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85725" indent="-85725">
                <a:defRPr lang="x-none"/>
              </a:pPr>
              <a:r>
                <a:rPr sz="800" dirty="0" smtClean="0">
                  <a:solidFill>
                    <a:srgbClr val="808080"/>
                  </a:solidFill>
                  <a:latin typeface="Arial"/>
                </a:rPr>
                <a:t>1 Footnote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gray">
            <a:xfrm>
              <a:off x="75" y="4066"/>
              <a:ext cx="4709" cy="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b">
              <a:spAutoFit/>
            </a:bodyPr>
            <a:lstStyle/>
            <a:p>
              <a:pPr marL="493713" indent="-493713" defTabSz="1193860"/>
              <a:r>
                <a:rPr lang="x-none" sz="800" dirty="0">
                  <a:solidFill>
                    <a:srgbClr val="808080"/>
                  </a:solidFill>
                  <a:latin typeface="Arial"/>
                </a:rPr>
                <a:t>SOURCE : Source</a:t>
              </a: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75489" y="2466873"/>
            <a:ext cx="9119362" cy="16158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 latinLnBrk="0"/>
            <a:r>
              <a:rPr lang="en-US" dirty="0" smtClean="0"/>
              <a:t>Click to edit Master text styles</a:t>
            </a:r>
          </a:p>
          <a:p>
            <a:pPr lvl="1" latinLnBrk="0"/>
            <a:r>
              <a:rPr lang="en-US" dirty="0" smtClean="0"/>
              <a:t>Second level</a:t>
            </a:r>
          </a:p>
          <a:p>
            <a:pPr lvl="2" latinLnBrk="0"/>
            <a:r>
              <a:rPr lang="en-US" dirty="0" smtClean="0"/>
              <a:t>Third level</a:t>
            </a:r>
          </a:p>
          <a:p>
            <a:pPr lvl="3" latinLnBrk="0"/>
            <a:r>
              <a:rPr lang="en-US" dirty="0" smtClean="0"/>
              <a:t>Fourth level</a:t>
            </a:r>
          </a:p>
          <a:p>
            <a:pPr lvl="4" latinLnBrk="0"/>
            <a:r>
              <a:rPr lang="en-US" dirty="0" smtClean="0"/>
              <a:t>Fifth level</a:t>
            </a:r>
            <a:endParaRPr lang="x-none" dirty="0"/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475488" y="1653569"/>
            <a:ext cx="5685618" cy="449263"/>
            <a:chOff x="915" y="747"/>
            <a:chExt cx="2686" cy="283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47"/>
              <a:ext cx="2686" cy="28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b="1" dirty="0">
                  <a:solidFill>
                    <a:srgbClr val="000000"/>
                  </a:solidFill>
                  <a:latin typeface="Arial"/>
                </a:rPr>
                <a:t>Title</a:t>
              </a:r>
            </a:p>
            <a:p>
              <a:r>
                <a:rPr lang="x-none" sz="1200" dirty="0">
                  <a:solidFill>
                    <a:srgbClr val="808080"/>
                  </a:solidFill>
                  <a:latin typeface="Arial"/>
                </a:rPr>
                <a:t>Unit of measure</a:t>
              </a:r>
            </a:p>
          </p:txBody>
        </p:sp>
      </p:grpSp>
      <p:grpSp>
        <p:nvGrpSpPr>
          <p:cNvPr id="17" name="McKSticker" hidden="1"/>
          <p:cNvGrpSpPr/>
          <p:nvPr/>
        </p:nvGrpSpPr>
        <p:grpSpPr bwMode="gray">
          <a:xfrm>
            <a:off x="10971635" y="285750"/>
            <a:ext cx="473335" cy="150811"/>
            <a:chOff x="8385789" y="285750"/>
            <a:chExt cx="354986" cy="150811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85789" y="285750"/>
              <a:ext cx="354986" cy="150811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193860">
                <a:buClr>
                  <a:srgbClr val="000000"/>
                </a:buClr>
              </a:pPr>
              <a:r>
                <a:rPr lang="x-none" sz="800" dirty="0" smtClean="0">
                  <a:solidFill>
                    <a:srgbClr val="808080"/>
                  </a:solidFill>
                  <a:latin typeface="Arial"/>
                </a:rPr>
                <a:t>STICKER</a:t>
              </a:r>
              <a:endParaRPr lang="x-none" sz="800" dirty="0">
                <a:solidFill>
                  <a:srgbClr val="808080"/>
                </a:solidFill>
                <a:latin typeface="Arial"/>
              </a:endParaRP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85789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85789" y="436561"/>
              <a:ext cx="354986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" name="doc id"/>
          <p:cNvSpPr>
            <a:spLocks noChangeArrowheads="1"/>
          </p:cNvSpPr>
          <p:nvPr/>
        </p:nvSpPr>
        <p:spPr bwMode="gray">
          <a:xfrm>
            <a:off x="10251980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dirty="0">
              <a:solidFill>
                <a:srgbClr val="808080"/>
              </a:solidFill>
              <a:latin typeface="Arial"/>
            </a:endParaRPr>
          </a:p>
        </p:txBody>
      </p:sp>
      <p:grpSp>
        <p:nvGrpSpPr>
          <p:cNvPr id="25" name="LegendBoxes" hidden="1"/>
          <p:cNvGrpSpPr/>
          <p:nvPr/>
        </p:nvGrpSpPr>
        <p:grpSpPr bwMode="gray">
          <a:xfrm>
            <a:off x="10760733" y="279400"/>
            <a:ext cx="763755" cy="997467"/>
            <a:chOff x="7835905" y="279400"/>
            <a:chExt cx="763755" cy="997467"/>
          </a:xfrm>
        </p:grpSpPr>
        <p:sp>
          <p:nvSpPr>
            <p:cNvPr id="26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7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rgbClr val="6F8BF3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rgbClr val="9FB2F7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9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rgbClr val="CFD8FB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0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rgbClr val="000000"/>
                </a:buClr>
              </a:pPr>
              <a:r>
                <a:rPr lang="x-none" sz="1200" dirty="0" smtClean="0">
                  <a:solidFill>
                    <a:srgbClr val="000000"/>
                  </a:solidFill>
                  <a:latin typeface="Arial"/>
                </a:rPr>
                <a:t>Legend</a:t>
              </a:r>
              <a:endParaRPr lang="x-none" sz="120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1" name="Legend2"/>
            <p:cNvSpPr>
              <a:spLocks noChangeArrowheads="1"/>
            </p:cNvSpPr>
            <p:nvPr/>
          </p:nvSpPr>
          <p:spPr bwMode="gray">
            <a:xfrm>
              <a:off x="8089905" y="54927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rgbClr val="000000"/>
                </a:buClr>
              </a:pPr>
              <a:r>
                <a:rPr lang="x-none" sz="1200" dirty="0" smtClean="0">
                  <a:solidFill>
                    <a:srgbClr val="000000"/>
                  </a:solidFill>
                  <a:latin typeface="Arial"/>
                </a:rPr>
                <a:t>Legend</a:t>
              </a:r>
              <a:endParaRPr lang="x-none" sz="120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2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rgbClr val="000000"/>
                </a:buClr>
              </a:pPr>
              <a:r>
                <a:rPr lang="x-none" sz="1200" dirty="0">
                  <a:solidFill>
                    <a:srgbClr val="000000"/>
                  </a:solidFill>
                  <a:latin typeface="Arial"/>
                </a:rPr>
                <a:t>Legend</a:t>
              </a:r>
            </a:p>
          </p:txBody>
        </p:sp>
        <p:sp>
          <p:nvSpPr>
            <p:cNvPr id="33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rgbClr val="000000"/>
                </a:buClr>
              </a:pPr>
              <a:r>
                <a:rPr lang="x-none" sz="1200" dirty="0">
                  <a:solidFill>
                    <a:srgbClr val="000000"/>
                  </a:solidFill>
                  <a:latin typeface="Arial"/>
                </a:rPr>
                <a:t>Legend</a:t>
              </a:r>
            </a:p>
          </p:txBody>
        </p:sp>
      </p:grpSp>
      <p:grpSp>
        <p:nvGrpSpPr>
          <p:cNvPr id="34" name="LegendLines" hidden="1"/>
          <p:cNvGrpSpPr/>
          <p:nvPr/>
        </p:nvGrpSpPr>
        <p:grpSpPr bwMode="gray">
          <a:xfrm>
            <a:off x="10452758" y="279400"/>
            <a:ext cx="1071730" cy="730767"/>
            <a:chOff x="7540629" y="279400"/>
            <a:chExt cx="1071730" cy="730767"/>
          </a:xfrm>
        </p:grpSpPr>
        <p:sp>
          <p:nvSpPr>
            <p:cNvPr id="35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6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7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8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rgbClr val="000000"/>
                </a:buClr>
              </a:pPr>
              <a:r>
                <a:rPr lang="x-none" sz="1200" dirty="0" smtClean="0">
                  <a:solidFill>
                    <a:srgbClr val="000000"/>
                  </a:solidFill>
                  <a:latin typeface="Arial"/>
                </a:rPr>
                <a:t>Legend</a:t>
              </a:r>
              <a:endParaRPr lang="x-none" sz="120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9" name="Legend2"/>
            <p:cNvSpPr>
              <a:spLocks noChangeArrowheads="1"/>
            </p:cNvSpPr>
            <p:nvPr/>
          </p:nvSpPr>
          <p:spPr bwMode="gray">
            <a:xfrm>
              <a:off x="8102604" y="54610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rgbClr val="000000"/>
                </a:buClr>
              </a:pPr>
              <a:r>
                <a:rPr lang="x-none" sz="1200" dirty="0" smtClean="0">
                  <a:solidFill>
                    <a:srgbClr val="000000"/>
                  </a:solidFill>
                  <a:latin typeface="Arial"/>
                </a:rPr>
                <a:t>Legend</a:t>
              </a:r>
              <a:endParaRPr lang="x-none" sz="120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0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rgbClr val="000000"/>
                </a:buClr>
              </a:pPr>
              <a:r>
                <a:rPr lang="x-none" sz="1200" dirty="0" smtClean="0">
                  <a:solidFill>
                    <a:srgbClr val="000000"/>
                  </a:solidFill>
                  <a:latin typeface="Arial"/>
                </a:rPr>
                <a:t>Legend</a:t>
              </a:r>
              <a:endParaRPr lang="x-none" sz="1200" dirty="0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41" name="LegendMoons" hidden="1"/>
          <p:cNvGrpSpPr/>
          <p:nvPr/>
        </p:nvGrpSpPr>
        <p:grpSpPr bwMode="gray">
          <a:xfrm>
            <a:off x="10694058" y="279400"/>
            <a:ext cx="830430" cy="1306516"/>
            <a:chOff x="7769225" y="250825"/>
            <a:chExt cx="830430" cy="1306516"/>
          </a:xfrm>
        </p:grpSpPr>
        <p:grpSp>
          <p:nvGrpSpPr>
            <p:cNvPr id="42" name="MoonLegend1"/>
            <p:cNvGrpSpPr>
              <a:grpSpLocks noChangeAspect="1"/>
            </p:cNvGrpSpPr>
            <p:nvPr>
              <p:custDataLst>
                <p:tags r:id="rId29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60" name="Oval 38"/>
              <p:cNvSpPr>
                <a:spLocks noChangeAspect="1" noChangeArrowheads="1"/>
              </p:cNvSpPr>
              <p:nvPr>
                <p:custDataLst>
                  <p:tags r:id="rId42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dirty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" name="Arc 39"/>
              <p:cNvSpPr>
                <a:spLocks noChangeAspect="1"/>
              </p:cNvSpPr>
              <p:nvPr>
                <p:custDataLst>
                  <p:tags r:id="rId43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dirty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43" name="MoonLegend2"/>
            <p:cNvGrpSpPr>
              <a:grpSpLocks noChangeAspect="1"/>
            </p:cNvGrpSpPr>
            <p:nvPr>
              <p:custDataLst>
                <p:tags r:id="rId30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8" name="Oval 41"/>
              <p:cNvSpPr>
                <a:spLocks noChangeAspect="1" noChangeArrowheads="1"/>
              </p:cNvSpPr>
              <p:nvPr>
                <p:custDataLst>
                  <p:tags r:id="rId40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dirty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9" name="Arc 42"/>
              <p:cNvSpPr>
                <a:spLocks noChangeAspect="1"/>
              </p:cNvSpPr>
              <p:nvPr>
                <p:custDataLst>
                  <p:tags r:id="rId41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dirty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44" name="MoonLegend4"/>
            <p:cNvGrpSpPr>
              <a:grpSpLocks noChangeAspect="1"/>
            </p:cNvGrpSpPr>
            <p:nvPr>
              <p:custDataLst>
                <p:tags r:id="rId31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6" name="Oval 47"/>
              <p:cNvSpPr>
                <a:spLocks noChangeAspect="1" noChangeArrowheads="1"/>
              </p:cNvSpPr>
              <p:nvPr>
                <p:custDataLst>
                  <p:tags r:id="rId38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dirty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7" name="Arc 48"/>
              <p:cNvSpPr>
                <a:spLocks noChangeAspect="1"/>
              </p:cNvSpPr>
              <p:nvPr>
                <p:custDataLst>
                  <p:tags r:id="rId39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dirty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45" name="MoonLegend5"/>
            <p:cNvGrpSpPr>
              <a:grpSpLocks noChangeAspect="1"/>
            </p:cNvGrpSpPr>
            <p:nvPr>
              <p:custDataLst>
                <p:tags r:id="rId32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4" name="Oval 50"/>
              <p:cNvSpPr>
                <a:spLocks noChangeAspect="1" noChangeArrowheads="1"/>
              </p:cNvSpPr>
              <p:nvPr>
                <p:custDataLst>
                  <p:tags r:id="rId36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dirty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" name="Oval 51"/>
              <p:cNvSpPr>
                <a:spLocks noChangeAspect="1" noChangeArrowheads="1"/>
              </p:cNvSpPr>
              <p:nvPr>
                <p:custDataLst>
                  <p:tags r:id="rId37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dirty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46" name="MoonLegend3"/>
            <p:cNvGrpSpPr>
              <a:grpSpLocks noChangeAspect="1"/>
            </p:cNvGrpSpPr>
            <p:nvPr>
              <p:custDataLst>
                <p:tags r:id="rId33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2" name="Oval 47"/>
              <p:cNvSpPr>
                <a:spLocks noChangeAspect="1" noChangeArrowheads="1"/>
              </p:cNvSpPr>
              <p:nvPr>
                <p:custDataLst>
                  <p:tags r:id="rId34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dirty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3" name="Arc 48"/>
              <p:cNvSpPr>
                <a:spLocks noChangeAspect="1"/>
              </p:cNvSpPr>
              <p:nvPr>
                <p:custDataLst>
                  <p:tags r:id="rId35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dirty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47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rgbClr val="000000"/>
                </a:buClr>
              </a:pPr>
              <a:r>
                <a:rPr lang="x-none" sz="1200" dirty="0" smtClean="0">
                  <a:solidFill>
                    <a:srgbClr val="000000"/>
                  </a:solidFill>
                  <a:latin typeface="Arial"/>
                </a:rPr>
                <a:t>Legend</a:t>
              </a:r>
              <a:endParaRPr lang="x-none" sz="120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8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rgbClr val="000000"/>
                </a:buClr>
              </a:pPr>
              <a:r>
                <a:rPr lang="x-none" sz="1200" dirty="0" smtClean="0">
                  <a:solidFill>
                    <a:srgbClr val="000000"/>
                  </a:solidFill>
                  <a:latin typeface="Arial"/>
                </a:rPr>
                <a:t>Legend</a:t>
              </a:r>
              <a:endParaRPr lang="x-none" sz="120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9" name="Legend3"/>
            <p:cNvSpPr>
              <a:spLocks noChangeArrowheads="1"/>
            </p:cNvSpPr>
            <p:nvPr/>
          </p:nvSpPr>
          <p:spPr bwMode="gray">
            <a:xfrm>
              <a:off x="8089900" y="812802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rgbClr val="000000"/>
                </a:buClr>
              </a:pPr>
              <a:r>
                <a:rPr lang="x-none" sz="1200" dirty="0" smtClean="0">
                  <a:solidFill>
                    <a:srgbClr val="000000"/>
                  </a:solidFill>
                  <a:latin typeface="Arial"/>
                </a:rPr>
                <a:t>Legend</a:t>
              </a:r>
              <a:endParaRPr lang="x-none" sz="120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" name="Legend4"/>
            <p:cNvSpPr>
              <a:spLocks noChangeArrowheads="1"/>
            </p:cNvSpPr>
            <p:nvPr/>
          </p:nvSpPr>
          <p:spPr bwMode="gray">
            <a:xfrm>
              <a:off x="8089900" y="108426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rgbClr val="000000"/>
                </a:buClr>
              </a:pPr>
              <a:r>
                <a:rPr lang="x-none" sz="1200" dirty="0" smtClean="0">
                  <a:solidFill>
                    <a:srgbClr val="000000"/>
                  </a:solidFill>
                  <a:latin typeface="Arial"/>
                </a:rPr>
                <a:t>Legend</a:t>
              </a:r>
              <a:endParaRPr lang="x-none" sz="120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1" name="Legend5"/>
            <p:cNvSpPr>
              <a:spLocks noChangeArrowheads="1"/>
            </p:cNvSpPr>
            <p:nvPr/>
          </p:nvSpPr>
          <p:spPr bwMode="gray">
            <a:xfrm>
              <a:off x="8089900" y="136049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rgbClr val="000000"/>
                </a:buClr>
              </a:pPr>
              <a:r>
                <a:rPr lang="x-none" sz="1200" dirty="0" smtClean="0">
                  <a:solidFill>
                    <a:srgbClr val="000000"/>
                  </a:solidFill>
                  <a:latin typeface="Arial"/>
                </a:rPr>
                <a:t>Legend</a:t>
              </a:r>
              <a:endParaRPr lang="x-none" sz="1200" dirty="0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951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1193860" rtl="0" eaLnBrk="1" fontAlgn="base" hangingPunct="1">
        <a:spcBef>
          <a:spcPct val="0"/>
        </a:spcBef>
        <a:spcAft>
          <a:spcPct val="0"/>
        </a:spcAft>
        <a:tabLst>
          <a:tab pos="359851" algn="l"/>
        </a:tabLst>
        <a:defRPr lang="x-none" sz="2600" b="0" baseline="0">
          <a:solidFill>
            <a:schemeClr val="tx1"/>
          </a:solidFill>
          <a:latin typeface="+mj-lt"/>
          <a:ea typeface="+mj-ea"/>
          <a:cs typeface="+mj-cs"/>
        </a:defRPr>
      </a:lvl1pPr>
      <a:lvl2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2pPr>
      <a:lvl3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3pPr>
      <a:lvl4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4pPr>
      <a:lvl5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5pPr>
      <a:lvl6pPr marL="609630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6pPr>
      <a:lvl7pPr marL="1219261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7pPr>
      <a:lvl8pPr marL="1828891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8pPr>
      <a:lvl9pPr marL="2438522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9pPr>
    </p:titleStyle>
    <p:bodyStyle>
      <a:lvl1pPr marL="0" indent="0" algn="l" defTabSz="1193860" rtl="0" eaLnBrk="1" fontAlgn="base" hangingPunct="1">
        <a:spcBef>
          <a:spcPts val="600"/>
        </a:spcBef>
        <a:spcAft>
          <a:spcPts val="600"/>
        </a:spcAft>
        <a:buClr>
          <a:schemeClr val="tx2"/>
        </a:buClr>
        <a:buSzPct val="100000"/>
        <a:defRPr lang="x-none" sz="1600" b="1" baseline="0">
          <a:solidFill>
            <a:schemeClr val="tx1"/>
          </a:solidFill>
          <a:latin typeface="+mn-lt"/>
          <a:ea typeface="+mn-ea"/>
          <a:cs typeface="+mn-cs"/>
        </a:defRPr>
      </a:lvl1pPr>
      <a:lvl2pPr marL="2116" indent="0" algn="l" defTabSz="1193860" rtl="0" eaLnBrk="1" fontAlgn="base" hangingPunct="1">
        <a:spcBef>
          <a:spcPts val="600"/>
        </a:spcBef>
        <a:spcAft>
          <a:spcPts val="600"/>
        </a:spcAft>
        <a:buClr>
          <a:schemeClr val="tx2"/>
        </a:buClr>
        <a:buSzPct val="125000"/>
        <a:buFontTx/>
        <a:buNone/>
        <a:defRPr lang="x-none" sz="1600" b="0" baseline="0">
          <a:solidFill>
            <a:schemeClr val="tx1"/>
          </a:solidFill>
          <a:latin typeface="+mn-lt"/>
        </a:defRPr>
      </a:lvl2pPr>
      <a:lvl3pPr marL="168275" indent="-168275" algn="l" defTabSz="1193860" rtl="0" eaLnBrk="1" fontAlgn="base" hangingPunct="1">
        <a:spcBef>
          <a:spcPct val="0"/>
        </a:spcBef>
        <a:spcAft>
          <a:spcPts val="600"/>
        </a:spcAft>
        <a:buClrTx/>
        <a:buSzPct val="100000"/>
        <a:buFont typeface="Arial" panose="020B0604020202020204" pitchFamily="34" charset="0"/>
        <a:buChar char="•"/>
        <a:defRPr lang="x-none" sz="1600" baseline="0">
          <a:solidFill>
            <a:schemeClr val="tx1"/>
          </a:solidFill>
          <a:latin typeface="+mn-lt"/>
        </a:defRPr>
      </a:lvl3pPr>
      <a:lvl4pPr marL="350838" indent="-182563" algn="l" defTabSz="1193860" rtl="0" eaLnBrk="1" fontAlgn="base" hangingPunct="1">
        <a:spcBef>
          <a:spcPct val="0"/>
        </a:spcBef>
        <a:spcAft>
          <a:spcPts val="600"/>
        </a:spcAft>
        <a:buClr>
          <a:schemeClr val="accent6"/>
        </a:buClr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/>
          </a:solidFill>
          <a:latin typeface="+mn-lt"/>
        </a:defRPr>
      </a:lvl4pPr>
      <a:lvl5pPr marL="579438" indent="-228600" algn="l" defTabSz="1193860" rtl="0" eaLnBrk="1" fontAlgn="base" hangingPunct="1">
        <a:spcBef>
          <a:spcPct val="0"/>
        </a:spcBef>
        <a:spcAft>
          <a:spcPts val="600"/>
        </a:spcAft>
        <a:buClr>
          <a:schemeClr val="accent6"/>
        </a:buClr>
        <a:buSzPct val="100000"/>
        <a:buFont typeface="Times New Roman" panose="02020603050405020304" pitchFamily="18" charset="0"/>
        <a:buChar char="─"/>
        <a:defRPr lang="x-none" sz="1600" baseline="0">
          <a:solidFill>
            <a:schemeClr val="accent6"/>
          </a:solidFill>
          <a:latin typeface="+mn-lt"/>
        </a:defRPr>
      </a:lvl5pPr>
      <a:lvl6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6pPr>
      <a:lvl7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7pPr>
      <a:lvl8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8pPr>
      <a:lvl9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30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61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91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522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152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783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413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044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294967295" orient="horz" pos="1901">
          <p15:clr>
            <a:srgbClr val="F26B43"/>
          </p15:clr>
        </p15:guide>
        <p15:guide id="4294967295" pos="92">
          <p15:clr>
            <a:srgbClr val="F26B43"/>
          </p15:clr>
        </p15:guide>
        <p15:guide id="4294967295" pos="284">
          <p15:clr>
            <a:srgbClr val="F26B43"/>
          </p15:clr>
        </p15:guide>
        <p15:guide id="4294967295" pos="1436">
          <p15:clr>
            <a:srgbClr val="F26B43"/>
          </p15:clr>
        </p15:guide>
        <p15:guide id="4294967295" pos="7244">
          <p15:clr>
            <a:srgbClr val="F26B43"/>
          </p15:clr>
        </p15:guide>
        <p15:guide id="4294967295" pos="6044">
          <p15:clr>
            <a:srgbClr val="F26B43"/>
          </p15:clr>
        </p15:guide>
        <p15:guide id="4294967295" pos="4891">
          <p15:clr>
            <a:srgbClr val="F26B43"/>
          </p15:clr>
        </p15:guide>
        <p15:guide id="4294967295" pos="3740">
          <p15:clr>
            <a:srgbClr val="F26B43"/>
          </p15:clr>
        </p15:guide>
        <p15:guide id="4294967295" pos="2587">
          <p15:clr>
            <a:srgbClr val="F26B43"/>
          </p15:clr>
        </p15:guide>
        <p15:guide id="4294967295" orient="horz" pos="1020">
          <p15:clr>
            <a:srgbClr val="F26B43"/>
          </p15:clr>
        </p15:guide>
        <p15:guide id="4294967295" orient="horz" pos="797">
          <p15:clr>
            <a:srgbClr val="F26B43"/>
          </p15:clr>
        </p15:guide>
        <p15:guide id="4294967295" orient="horz" pos="557">
          <p15:clr>
            <a:srgbClr val="F26B43"/>
          </p15:clr>
        </p15:guide>
        <p15:guide id="4294967295" orient="horz" pos="2844">
          <p15:clr>
            <a:srgbClr val="F26B43"/>
          </p15:clr>
        </p15:guide>
        <p15:guide id="4294967295" orient="horz" pos="3756">
          <p15:clr>
            <a:srgbClr val="F26B43"/>
          </p15:clr>
        </p15:guide>
        <p15:guide id="4294967295" orient="horz" pos="4109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731061189"/>
              </p:ext>
            </p:extLst>
          </p:nvPr>
        </p:nvGraphicFramePr>
        <p:xfrm>
          <a:off x="0" y="0"/>
          <a:ext cx="211676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2" name="think-cell Slide" r:id="rId24" imgW="270" imgH="270" progId="TCLayout.ActiveDocument.1">
                  <p:embed/>
                </p:oleObj>
              </mc:Choice>
              <mc:Fallback>
                <p:oleObj name="think-cell Slide" r:id="rId2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1676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8"/>
            </p:custDataLst>
          </p:nvPr>
        </p:nvSpPr>
        <p:spPr bwMode="auto">
          <a:xfrm>
            <a:off x="0" y="0"/>
            <a:ext cx="211676" cy="15875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x-none" sz="1600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0811624" y="1940591"/>
            <a:ext cx="2088713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baseline="0" smtClean="0">
                <a:solidFill>
                  <a:srgbClr val="808080"/>
                </a:solidFill>
                <a:latin typeface="+mn-lt"/>
                <a:ea typeface="+mn-ea"/>
              </a:rPr>
              <a:t>Last Modified 11/7/2017 10:19 AM W. Europe Standard Time</a:t>
            </a:r>
            <a:endParaRPr lang="en-US" sz="1600" baseline="0" dirty="0" smtClean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0962302" y="4114417"/>
            <a:ext cx="1787349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baseline="0" smtClean="0">
                <a:solidFill>
                  <a:srgbClr val="808080"/>
                </a:solidFill>
                <a:latin typeface="+mn-lt"/>
                <a:ea typeface="+mn-ea"/>
              </a:rPr>
              <a:t>Printed 9/6/2017 4:09 PM W. Europe Standard Time</a:t>
            </a:r>
            <a:endParaRPr lang="en-US" sz="1600" baseline="0" dirty="0" smtClean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158759" y="230189"/>
            <a:ext cx="1149189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 dirty="0" smtClean="0"/>
              <a:t>Click to edit Master title style</a:t>
            </a:r>
            <a:endParaRPr lang="en-US" noProof="0" dirty="0" smtClean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158759" y="75765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800" cap="all" baseline="0" dirty="0" smtClean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  <a:endParaRPr lang="en-US" sz="800" cap="all" baseline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158759" y="554866"/>
            <a:ext cx="1149189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en-US" sz="1600" baseline="0" dirty="0" smtClean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grpSp>
        <p:nvGrpSpPr>
          <p:cNvPr id="4" name="Slide Elements" hidden="1"/>
          <p:cNvGrpSpPr/>
          <p:nvPr/>
        </p:nvGrpSpPr>
        <p:grpSpPr bwMode="gray">
          <a:xfrm>
            <a:off x="158759" y="6305945"/>
            <a:ext cx="11491891" cy="325438"/>
            <a:chOff x="119063" y="6305945"/>
            <a:chExt cx="8618537" cy="325438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gray">
            <a:xfrm>
              <a:off x="119063" y="6305945"/>
              <a:ext cx="8618537" cy="123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 lang="x-none"/>
              </a:pPr>
              <a:r>
                <a:rPr lang="en-US" sz="800" baseline="0" dirty="0" smtClean="0">
                  <a:solidFill>
                    <a:srgbClr val="808080"/>
                  </a:solidFill>
                  <a:latin typeface="+mn-lt"/>
                  <a:ea typeface="+mn-ea"/>
                </a:rPr>
                <a:t>1 Footnote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gray">
            <a:xfrm>
              <a:off x="119063" y="6507558"/>
              <a:ext cx="7200000" cy="123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marL="609600" indent="-609600" defTabSz="895350">
                <a:tabLst>
                  <a:tab pos="612775" algn="l"/>
                </a:tabLst>
              </a:pPr>
              <a:r>
                <a:rPr lang="en-US" sz="800" baseline="0" dirty="0" smtClean="0">
                  <a:solidFill>
                    <a:srgbClr val="808080"/>
                  </a:solidFill>
                  <a:latin typeface="+mn-lt"/>
                  <a:ea typeface="+mn-ea"/>
                </a:rPr>
                <a:t>SOURCE : Source</a:t>
              </a:r>
              <a:endParaRPr lang="en-US" sz="800" baseline="0" dirty="0">
                <a:solidFill>
                  <a:srgbClr val="808080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936838" y="1951380"/>
            <a:ext cx="5736421" cy="107721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 dirty="0" smtClean="0"/>
              <a:t>Click to edit Master text styles</a:t>
            </a:r>
          </a:p>
          <a:p>
            <a:pPr lvl="1" latinLnBrk="0"/>
            <a:r>
              <a:rPr lang="en-US" dirty="0" smtClean="0"/>
              <a:t>Second level</a:t>
            </a:r>
          </a:p>
          <a:p>
            <a:pPr lvl="2" latinLnBrk="0"/>
            <a:r>
              <a:rPr lang="en-US" dirty="0" smtClean="0"/>
              <a:t>Third level</a:t>
            </a:r>
          </a:p>
          <a:p>
            <a:pPr lvl="3" latinLnBrk="0"/>
            <a:r>
              <a:rPr lang="en-US" dirty="0" smtClean="0"/>
              <a:t>Fourth level</a:t>
            </a:r>
          </a:p>
          <a:p>
            <a:pPr lvl="4" latinLnBrk="0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1936837" y="1257754"/>
            <a:ext cx="5685618" cy="508000"/>
            <a:chOff x="915" y="710"/>
            <a:chExt cx="2686" cy="320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10"/>
              <a:ext cx="2686" cy="320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en-US" sz="1600" b="1" baseline="0" dirty="0" smtClean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en-US" sz="1600" baseline="0" dirty="0" smtClean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  <a:endParaRPr lang="en-US" sz="1600" baseline="0" dirty="0">
                <a:solidFill>
                  <a:srgbClr val="808080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7" name="McKSticker" hidden="1"/>
          <p:cNvGrpSpPr/>
          <p:nvPr/>
        </p:nvGrpSpPr>
        <p:grpSpPr bwMode="gray">
          <a:xfrm>
            <a:off x="11177305" y="285751"/>
            <a:ext cx="473335" cy="150811"/>
            <a:chOff x="8385789" y="285750"/>
            <a:chExt cx="354986" cy="150811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85789" y="285750"/>
              <a:ext cx="354986" cy="150811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895350">
                <a:buClr>
                  <a:srgbClr val="002960"/>
                </a:buClr>
              </a:pPr>
              <a:r>
                <a:rPr lang="en-US" sz="800" baseline="0" dirty="0" smtClean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  <a:endParaRPr lang="en-US" sz="800" baseline="0" dirty="0">
                <a:solidFill>
                  <a:schemeClr val="accent6"/>
                </a:solidFill>
                <a:latin typeface="+mn-lt"/>
                <a:ea typeface="+mn-ea"/>
              </a:endParaRP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85789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85789" y="436561"/>
              <a:ext cx="354986" cy="0"/>
            </a:xfrm>
            <a:prstGeom prst="straightConnector1">
              <a:avLst/>
            </a:prstGeom>
            <a:noFill/>
            <a:ln w="25400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3" name="SlideBottomBar" hidden="1"/>
          <p:cNvSpPr/>
          <p:nvPr/>
        </p:nvSpPr>
        <p:spPr>
          <a:xfrm>
            <a:off x="11250562" y="6182121"/>
            <a:ext cx="60961" cy="1238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aseline="0" dirty="0" smtClean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24" name="doc id" hidden="1"/>
          <p:cNvSpPr txBox="1">
            <a:spLocks noChangeArrowheads="1"/>
          </p:cNvSpPr>
          <p:nvPr/>
        </p:nvSpPr>
        <p:spPr bwMode="white">
          <a:xfrm>
            <a:off x="10806443" y="36514"/>
            <a:ext cx="846325" cy="11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en-US" sz="800" baseline="0" dirty="0" smtClean="0">
              <a:solidFill>
                <a:schemeClr val="accent1"/>
              </a:solidFill>
              <a:latin typeface="+mn-lt"/>
              <a:ea typeface="+mn-ea"/>
            </a:endParaRPr>
          </a:p>
        </p:txBody>
      </p:sp>
      <p:grpSp>
        <p:nvGrpSpPr>
          <p:cNvPr id="26" name="LegendBoxes" hidden="1"/>
          <p:cNvGrpSpPr/>
          <p:nvPr/>
        </p:nvGrpSpPr>
        <p:grpSpPr bwMode="gray">
          <a:xfrm>
            <a:off x="10545851" y="279401"/>
            <a:ext cx="848436" cy="997467"/>
            <a:chOff x="7835905" y="279400"/>
            <a:chExt cx="636299" cy="997467"/>
          </a:xfrm>
        </p:grpSpPr>
        <p:sp>
          <p:nvSpPr>
            <p:cNvPr id="27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28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29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30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31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32" name="Legend2"/>
            <p:cNvSpPr>
              <a:spLocks noChangeArrowheads="1"/>
            </p:cNvSpPr>
            <p:nvPr/>
          </p:nvSpPr>
          <p:spPr bwMode="gray">
            <a:xfrm>
              <a:off x="8089905" y="549275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33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34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</p:grpSp>
      <p:grpSp>
        <p:nvGrpSpPr>
          <p:cNvPr id="35" name="LegendLines" hidden="1"/>
          <p:cNvGrpSpPr/>
          <p:nvPr/>
        </p:nvGrpSpPr>
        <p:grpSpPr bwMode="gray">
          <a:xfrm>
            <a:off x="10135426" y="279401"/>
            <a:ext cx="1259088" cy="730767"/>
            <a:chOff x="7540629" y="279400"/>
            <a:chExt cx="944274" cy="730767"/>
          </a:xfrm>
        </p:grpSpPr>
        <p:sp>
          <p:nvSpPr>
            <p:cNvPr id="36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37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38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39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40" name="Legend2"/>
            <p:cNvSpPr>
              <a:spLocks noChangeArrowheads="1"/>
            </p:cNvSpPr>
            <p:nvPr/>
          </p:nvSpPr>
          <p:spPr bwMode="gray">
            <a:xfrm>
              <a:off x="8102604" y="546100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41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</p:grpSp>
      <p:grpSp>
        <p:nvGrpSpPr>
          <p:cNvPr id="42" name="LegendMoons" hidden="1"/>
          <p:cNvGrpSpPr/>
          <p:nvPr/>
        </p:nvGrpSpPr>
        <p:grpSpPr bwMode="gray">
          <a:xfrm>
            <a:off x="10456946" y="250825"/>
            <a:ext cx="937340" cy="1306516"/>
            <a:chOff x="7769225" y="250825"/>
            <a:chExt cx="702974" cy="1306516"/>
          </a:xfrm>
        </p:grpSpPr>
        <p:grpSp>
          <p:nvGrpSpPr>
            <p:cNvPr id="43" name="MoonLegend1"/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61" name="Oval 38"/>
              <p:cNvSpPr>
                <a:spLocks noChangeAspect="1" noChangeArrowheads="1"/>
              </p:cNvSpPr>
              <p:nvPr>
                <p:custDataLst>
                  <p:tags r:id="rId22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62" name="Arc 39"/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MoonLegend2"/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9" name="Oval 41"/>
              <p:cNvSpPr>
                <a:spLocks noChangeAspect="1" noChangeArrowheads="1"/>
              </p:cNvSpPr>
              <p:nvPr>
                <p:custDataLst>
                  <p:tags r:id="rId20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60" name="Arc 42"/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MoonLegend4"/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7" name="Oval 47"/>
              <p:cNvSpPr>
                <a:spLocks noChangeAspect="1" noChangeArrowheads="1"/>
              </p:cNvSpPr>
              <p:nvPr>
                <p:custDataLst>
                  <p:tags r:id="rId18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8" name="Arc 48"/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6" name="MoonLegend5"/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5" name="Oval 50"/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6" name="Oval 51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7" name="MoonLegend3"/>
            <p:cNvGrpSpPr>
              <a:grpSpLocks noChangeAspect="1"/>
            </p:cNvGrpSpPr>
            <p:nvPr>
              <p:custDataLst>
                <p:tags r:id="rId13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3" name="Oval 47"/>
              <p:cNvSpPr>
                <a:spLocks noChangeAspect="1" noChangeArrowheads="1"/>
              </p:cNvSpPr>
              <p:nvPr>
                <p:custDataLst>
                  <p:tags r:id="rId14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4" name="Arc 48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</p:grpSp>
        <p:sp>
          <p:nvSpPr>
            <p:cNvPr id="48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49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50" name="Legend3"/>
            <p:cNvSpPr>
              <a:spLocks noChangeArrowheads="1"/>
            </p:cNvSpPr>
            <p:nvPr/>
          </p:nvSpPr>
          <p:spPr bwMode="gray">
            <a:xfrm>
              <a:off x="8089900" y="812802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51" name="Legend4"/>
            <p:cNvSpPr>
              <a:spLocks noChangeArrowheads="1"/>
            </p:cNvSpPr>
            <p:nvPr/>
          </p:nvSpPr>
          <p:spPr bwMode="gray">
            <a:xfrm>
              <a:off x="8089900" y="1084265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52" name="Legend5"/>
            <p:cNvSpPr>
              <a:spLocks noChangeArrowheads="1"/>
            </p:cNvSpPr>
            <p:nvPr/>
          </p:nvSpPr>
          <p:spPr bwMode="gray">
            <a:xfrm>
              <a:off x="8089900" y="1360490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4448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</p:sldLayoutIdLst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895350" rtl="0" eaLnBrk="1" fontAlgn="base" hangingPunct="1">
        <a:spcBef>
          <a:spcPct val="0"/>
        </a:spcBef>
        <a:spcAft>
          <a:spcPct val="0"/>
        </a:spcAft>
        <a:tabLst>
          <a:tab pos="269875" algn="l"/>
        </a:tabLst>
        <a:defRPr lang="x-none" sz="2000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2pPr>
      <a:lvl3pPr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3pPr>
      <a:lvl4pPr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4pPr>
      <a:lvl5pPr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5pPr>
      <a:lvl6pPr marL="457200"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6pPr>
      <a:lvl7pPr marL="914400"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7pPr>
      <a:lvl8pPr marL="1371600"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8pPr>
      <a:lvl9pPr marL="1828800"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9pPr>
    </p:titleStyle>
    <p:bodyStyle>
      <a:lvl1pPr marL="0" indent="0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x-none" sz="1400" baseline="0">
          <a:solidFill>
            <a:schemeClr val="tx1"/>
          </a:solidFill>
          <a:latin typeface="+mn-lt"/>
          <a:ea typeface="+mn-ea"/>
          <a:cs typeface="+mn-cs"/>
        </a:defRPr>
      </a:lvl1pPr>
      <a:lvl2pPr marL="193675" indent="-192088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lang="x-none" sz="1400" baseline="0">
          <a:solidFill>
            <a:schemeClr val="tx1"/>
          </a:solidFill>
          <a:latin typeface="+mn-lt"/>
        </a:defRPr>
      </a:lvl2pPr>
      <a:lvl3pPr marL="457200" indent="-261938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x-none" sz="1400" baseline="0">
          <a:solidFill>
            <a:schemeClr val="tx1"/>
          </a:solidFill>
          <a:latin typeface="+mn-lt"/>
        </a:defRPr>
      </a:lvl3pPr>
      <a:lvl4pPr marL="614363" indent="-1555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lang="x-none" sz="1400" baseline="0">
          <a:solidFill>
            <a:schemeClr val="tx1"/>
          </a:solidFill>
          <a:latin typeface="+mn-lt"/>
        </a:defRPr>
      </a:lvl4pPr>
      <a:lvl5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400" baseline="0">
          <a:solidFill>
            <a:schemeClr val="tx1"/>
          </a:solidFill>
          <a:latin typeface="+mn-lt"/>
        </a:defRPr>
      </a:lvl5pPr>
      <a:lvl6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6pPr>
      <a:lvl7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7pPr>
      <a:lvl8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8pPr>
      <a:lvl9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1503754818"/>
              </p:ext>
            </p:extLst>
          </p:nvPr>
        </p:nvGraphicFramePr>
        <p:xfrm>
          <a:off x="0" y="0"/>
          <a:ext cx="211676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2" name="think-cell Slide" r:id="rId24" imgW="270" imgH="270" progId="TCLayout.ActiveDocument.1">
                  <p:embed/>
                </p:oleObj>
              </mc:Choice>
              <mc:Fallback>
                <p:oleObj name="think-cell Slide" r:id="rId2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1676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8"/>
            </p:custDataLst>
          </p:nvPr>
        </p:nvSpPr>
        <p:spPr bwMode="auto">
          <a:xfrm>
            <a:off x="0" y="0"/>
            <a:ext cx="211676" cy="15875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x-none" sz="1600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0811624" y="1940591"/>
            <a:ext cx="2088713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baseline="0" smtClean="0">
                <a:solidFill>
                  <a:srgbClr val="808080"/>
                </a:solidFill>
                <a:latin typeface="+mn-lt"/>
                <a:ea typeface="+mn-ea"/>
              </a:rPr>
              <a:t>Last Modified 11/7/2017 10:19 AM W. Europe Standard Time</a:t>
            </a:r>
            <a:endParaRPr lang="en-US" sz="1600" baseline="0" dirty="0" smtClean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0962302" y="4114417"/>
            <a:ext cx="1787349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baseline="0" smtClean="0">
                <a:solidFill>
                  <a:srgbClr val="808080"/>
                </a:solidFill>
                <a:latin typeface="+mn-lt"/>
                <a:ea typeface="+mn-ea"/>
              </a:rPr>
              <a:t>Printed 9/6/2017 4:09 PM W. Europe Standard Time</a:t>
            </a:r>
            <a:endParaRPr lang="en-US" sz="1600" baseline="0" dirty="0" smtClean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158759" y="230189"/>
            <a:ext cx="1149189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 dirty="0" smtClean="0"/>
              <a:t>Click to edit Master title style</a:t>
            </a:r>
            <a:endParaRPr lang="en-US" noProof="0" dirty="0" smtClean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158759" y="75765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800" cap="all" baseline="0" dirty="0" smtClean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  <a:endParaRPr lang="en-US" sz="800" cap="all" baseline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158759" y="554866"/>
            <a:ext cx="1149189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en-US" sz="1600" baseline="0" dirty="0" smtClean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grpSp>
        <p:nvGrpSpPr>
          <p:cNvPr id="4" name="Slide Elements" hidden="1"/>
          <p:cNvGrpSpPr/>
          <p:nvPr/>
        </p:nvGrpSpPr>
        <p:grpSpPr bwMode="gray">
          <a:xfrm>
            <a:off x="158759" y="6305945"/>
            <a:ext cx="11491891" cy="325438"/>
            <a:chOff x="119063" y="6305945"/>
            <a:chExt cx="8618537" cy="325438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gray">
            <a:xfrm>
              <a:off x="119063" y="6305945"/>
              <a:ext cx="8618537" cy="123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 lang="x-none"/>
              </a:pPr>
              <a:r>
                <a:rPr lang="en-US" sz="800" baseline="0" dirty="0" smtClean="0">
                  <a:solidFill>
                    <a:srgbClr val="808080"/>
                  </a:solidFill>
                  <a:latin typeface="+mn-lt"/>
                  <a:ea typeface="+mn-ea"/>
                </a:rPr>
                <a:t>1 Footnote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gray">
            <a:xfrm>
              <a:off x="119063" y="6507558"/>
              <a:ext cx="7200000" cy="123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marL="609600" indent="-609600" defTabSz="895350">
                <a:tabLst>
                  <a:tab pos="612775" algn="l"/>
                </a:tabLst>
              </a:pPr>
              <a:r>
                <a:rPr lang="en-US" sz="800" baseline="0" dirty="0" smtClean="0">
                  <a:solidFill>
                    <a:srgbClr val="808080"/>
                  </a:solidFill>
                  <a:latin typeface="+mn-lt"/>
                  <a:ea typeface="+mn-ea"/>
                </a:rPr>
                <a:t>SOURCE : Source</a:t>
              </a:r>
              <a:endParaRPr lang="en-US" sz="800" baseline="0" dirty="0">
                <a:solidFill>
                  <a:srgbClr val="808080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936838" y="1951380"/>
            <a:ext cx="5736421" cy="107721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 dirty="0" smtClean="0"/>
              <a:t>Click to edit Master text styles</a:t>
            </a:r>
          </a:p>
          <a:p>
            <a:pPr lvl="1" latinLnBrk="0"/>
            <a:r>
              <a:rPr lang="en-US" dirty="0" smtClean="0"/>
              <a:t>Second level</a:t>
            </a:r>
          </a:p>
          <a:p>
            <a:pPr lvl="2" latinLnBrk="0"/>
            <a:r>
              <a:rPr lang="en-US" dirty="0" smtClean="0"/>
              <a:t>Third level</a:t>
            </a:r>
          </a:p>
          <a:p>
            <a:pPr lvl="3" latinLnBrk="0"/>
            <a:r>
              <a:rPr lang="en-US" dirty="0" smtClean="0"/>
              <a:t>Fourth level</a:t>
            </a:r>
          </a:p>
          <a:p>
            <a:pPr lvl="4" latinLnBrk="0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1936837" y="1257754"/>
            <a:ext cx="5685618" cy="508000"/>
            <a:chOff x="915" y="710"/>
            <a:chExt cx="2686" cy="320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10"/>
              <a:ext cx="2686" cy="320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en-US" sz="1600" b="1" baseline="0" dirty="0" smtClean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en-US" sz="1600" baseline="0" dirty="0" smtClean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  <a:endParaRPr lang="en-US" sz="1600" baseline="0" dirty="0">
                <a:solidFill>
                  <a:srgbClr val="808080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7" name="McKSticker" hidden="1"/>
          <p:cNvGrpSpPr/>
          <p:nvPr/>
        </p:nvGrpSpPr>
        <p:grpSpPr bwMode="gray">
          <a:xfrm>
            <a:off x="11177305" y="285751"/>
            <a:ext cx="473335" cy="150811"/>
            <a:chOff x="8385789" y="285750"/>
            <a:chExt cx="354986" cy="150811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85789" y="285750"/>
              <a:ext cx="354986" cy="150811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895350">
                <a:buClr>
                  <a:srgbClr val="002960"/>
                </a:buClr>
              </a:pPr>
              <a:r>
                <a:rPr lang="en-US" sz="800" baseline="0" dirty="0" smtClean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  <a:endParaRPr lang="en-US" sz="800" baseline="0" dirty="0">
                <a:solidFill>
                  <a:schemeClr val="accent6"/>
                </a:solidFill>
                <a:latin typeface="+mn-lt"/>
                <a:ea typeface="+mn-ea"/>
              </a:endParaRP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85789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85789" y="436561"/>
              <a:ext cx="354986" cy="0"/>
            </a:xfrm>
            <a:prstGeom prst="straightConnector1">
              <a:avLst/>
            </a:prstGeom>
            <a:noFill/>
            <a:ln w="25400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3" name="SlideBottomBar" hidden="1"/>
          <p:cNvSpPr/>
          <p:nvPr/>
        </p:nvSpPr>
        <p:spPr>
          <a:xfrm>
            <a:off x="11250562" y="6182121"/>
            <a:ext cx="60961" cy="1238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aseline="0" dirty="0" smtClean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24" name="doc id" hidden="1"/>
          <p:cNvSpPr txBox="1">
            <a:spLocks noChangeArrowheads="1"/>
          </p:cNvSpPr>
          <p:nvPr/>
        </p:nvSpPr>
        <p:spPr bwMode="white">
          <a:xfrm>
            <a:off x="10806443" y="36514"/>
            <a:ext cx="846325" cy="11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en-US" sz="800" baseline="0" dirty="0" smtClean="0">
              <a:solidFill>
                <a:schemeClr val="accent1"/>
              </a:solidFill>
              <a:latin typeface="+mn-lt"/>
              <a:ea typeface="+mn-ea"/>
            </a:endParaRPr>
          </a:p>
        </p:txBody>
      </p:sp>
      <p:grpSp>
        <p:nvGrpSpPr>
          <p:cNvPr id="26" name="LegendBoxes" hidden="1"/>
          <p:cNvGrpSpPr/>
          <p:nvPr/>
        </p:nvGrpSpPr>
        <p:grpSpPr bwMode="gray">
          <a:xfrm>
            <a:off x="10545851" y="279401"/>
            <a:ext cx="848436" cy="997467"/>
            <a:chOff x="7835905" y="279400"/>
            <a:chExt cx="636299" cy="997467"/>
          </a:xfrm>
        </p:grpSpPr>
        <p:sp>
          <p:nvSpPr>
            <p:cNvPr id="27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28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29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30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31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32" name="Legend2"/>
            <p:cNvSpPr>
              <a:spLocks noChangeArrowheads="1"/>
            </p:cNvSpPr>
            <p:nvPr/>
          </p:nvSpPr>
          <p:spPr bwMode="gray">
            <a:xfrm>
              <a:off x="8089905" y="549275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33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34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</p:grpSp>
      <p:grpSp>
        <p:nvGrpSpPr>
          <p:cNvPr id="35" name="LegendLines" hidden="1"/>
          <p:cNvGrpSpPr/>
          <p:nvPr/>
        </p:nvGrpSpPr>
        <p:grpSpPr bwMode="gray">
          <a:xfrm>
            <a:off x="10135426" y="279401"/>
            <a:ext cx="1259088" cy="730767"/>
            <a:chOff x="7540629" y="279400"/>
            <a:chExt cx="944274" cy="730767"/>
          </a:xfrm>
        </p:grpSpPr>
        <p:sp>
          <p:nvSpPr>
            <p:cNvPr id="36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37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38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39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40" name="Legend2"/>
            <p:cNvSpPr>
              <a:spLocks noChangeArrowheads="1"/>
            </p:cNvSpPr>
            <p:nvPr/>
          </p:nvSpPr>
          <p:spPr bwMode="gray">
            <a:xfrm>
              <a:off x="8102604" y="546100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41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</p:grpSp>
      <p:grpSp>
        <p:nvGrpSpPr>
          <p:cNvPr id="42" name="LegendMoons" hidden="1"/>
          <p:cNvGrpSpPr/>
          <p:nvPr/>
        </p:nvGrpSpPr>
        <p:grpSpPr bwMode="gray">
          <a:xfrm>
            <a:off x="10456946" y="250825"/>
            <a:ext cx="937340" cy="1306516"/>
            <a:chOff x="7769225" y="250825"/>
            <a:chExt cx="702974" cy="1306516"/>
          </a:xfrm>
        </p:grpSpPr>
        <p:grpSp>
          <p:nvGrpSpPr>
            <p:cNvPr id="43" name="MoonLegend1"/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61" name="Oval 38"/>
              <p:cNvSpPr>
                <a:spLocks noChangeAspect="1" noChangeArrowheads="1"/>
              </p:cNvSpPr>
              <p:nvPr>
                <p:custDataLst>
                  <p:tags r:id="rId22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62" name="Arc 39"/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MoonLegend2"/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9" name="Oval 41"/>
              <p:cNvSpPr>
                <a:spLocks noChangeAspect="1" noChangeArrowheads="1"/>
              </p:cNvSpPr>
              <p:nvPr>
                <p:custDataLst>
                  <p:tags r:id="rId20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60" name="Arc 42"/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MoonLegend4"/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7" name="Oval 47"/>
              <p:cNvSpPr>
                <a:spLocks noChangeAspect="1" noChangeArrowheads="1"/>
              </p:cNvSpPr>
              <p:nvPr>
                <p:custDataLst>
                  <p:tags r:id="rId18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8" name="Arc 48"/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6" name="MoonLegend5"/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5" name="Oval 50"/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6" name="Oval 51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7" name="MoonLegend3"/>
            <p:cNvGrpSpPr>
              <a:grpSpLocks noChangeAspect="1"/>
            </p:cNvGrpSpPr>
            <p:nvPr>
              <p:custDataLst>
                <p:tags r:id="rId13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3" name="Oval 47"/>
              <p:cNvSpPr>
                <a:spLocks noChangeAspect="1" noChangeArrowheads="1"/>
              </p:cNvSpPr>
              <p:nvPr>
                <p:custDataLst>
                  <p:tags r:id="rId14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4" name="Arc 48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</p:grpSp>
        <p:sp>
          <p:nvSpPr>
            <p:cNvPr id="48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49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50" name="Legend3"/>
            <p:cNvSpPr>
              <a:spLocks noChangeArrowheads="1"/>
            </p:cNvSpPr>
            <p:nvPr/>
          </p:nvSpPr>
          <p:spPr bwMode="gray">
            <a:xfrm>
              <a:off x="8089900" y="812802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51" name="Legend4"/>
            <p:cNvSpPr>
              <a:spLocks noChangeArrowheads="1"/>
            </p:cNvSpPr>
            <p:nvPr/>
          </p:nvSpPr>
          <p:spPr bwMode="gray">
            <a:xfrm>
              <a:off x="8089900" y="1084265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52" name="Legend5"/>
            <p:cNvSpPr>
              <a:spLocks noChangeArrowheads="1"/>
            </p:cNvSpPr>
            <p:nvPr/>
          </p:nvSpPr>
          <p:spPr bwMode="gray">
            <a:xfrm>
              <a:off x="8089900" y="1360490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0575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</p:sldLayoutIdLst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895350" rtl="0" eaLnBrk="1" fontAlgn="base" hangingPunct="1">
        <a:spcBef>
          <a:spcPct val="0"/>
        </a:spcBef>
        <a:spcAft>
          <a:spcPct val="0"/>
        </a:spcAft>
        <a:tabLst>
          <a:tab pos="269875" algn="l"/>
        </a:tabLst>
        <a:defRPr lang="x-none" sz="2000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2pPr>
      <a:lvl3pPr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3pPr>
      <a:lvl4pPr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4pPr>
      <a:lvl5pPr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5pPr>
      <a:lvl6pPr marL="457200"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6pPr>
      <a:lvl7pPr marL="914400"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7pPr>
      <a:lvl8pPr marL="1371600"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8pPr>
      <a:lvl9pPr marL="1828800"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9pPr>
    </p:titleStyle>
    <p:bodyStyle>
      <a:lvl1pPr marL="0" indent="0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x-none" sz="1400" baseline="0">
          <a:solidFill>
            <a:schemeClr val="tx1"/>
          </a:solidFill>
          <a:latin typeface="+mn-lt"/>
          <a:ea typeface="+mn-ea"/>
          <a:cs typeface="+mn-cs"/>
        </a:defRPr>
      </a:lvl1pPr>
      <a:lvl2pPr marL="193675" indent="-192088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lang="x-none" sz="1400" baseline="0">
          <a:solidFill>
            <a:schemeClr val="tx1"/>
          </a:solidFill>
          <a:latin typeface="+mn-lt"/>
        </a:defRPr>
      </a:lvl2pPr>
      <a:lvl3pPr marL="457200" indent="-261938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x-none" sz="1400" baseline="0">
          <a:solidFill>
            <a:schemeClr val="tx1"/>
          </a:solidFill>
          <a:latin typeface="+mn-lt"/>
        </a:defRPr>
      </a:lvl3pPr>
      <a:lvl4pPr marL="614363" indent="-1555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lang="x-none" sz="1400" baseline="0">
          <a:solidFill>
            <a:schemeClr val="tx1"/>
          </a:solidFill>
          <a:latin typeface="+mn-lt"/>
        </a:defRPr>
      </a:lvl4pPr>
      <a:lvl5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400" baseline="0">
          <a:solidFill>
            <a:schemeClr val="tx1"/>
          </a:solidFill>
          <a:latin typeface="+mn-lt"/>
        </a:defRPr>
      </a:lvl5pPr>
      <a:lvl6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6pPr>
      <a:lvl7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7pPr>
      <a:lvl8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8pPr>
      <a:lvl9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1850167331"/>
              </p:ext>
            </p:extLst>
          </p:nvPr>
        </p:nvGraphicFramePr>
        <p:xfrm>
          <a:off x="0" y="0"/>
          <a:ext cx="211676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2" name="think-cell Slide" r:id="rId24" imgW="270" imgH="270" progId="TCLayout.ActiveDocument.1">
                  <p:embed/>
                </p:oleObj>
              </mc:Choice>
              <mc:Fallback>
                <p:oleObj name="think-cell Slide" r:id="rId2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1676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8"/>
            </p:custDataLst>
          </p:nvPr>
        </p:nvSpPr>
        <p:spPr bwMode="auto">
          <a:xfrm>
            <a:off x="0" y="0"/>
            <a:ext cx="211676" cy="15875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x-none" sz="1600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0811624" y="1940591"/>
            <a:ext cx="2088713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baseline="0" smtClean="0">
                <a:solidFill>
                  <a:srgbClr val="808080"/>
                </a:solidFill>
                <a:latin typeface="+mn-lt"/>
                <a:ea typeface="+mn-ea"/>
              </a:rPr>
              <a:t>Last Modified 11/7/2017 10:19 AM W. Europe Standard Time</a:t>
            </a:r>
            <a:endParaRPr lang="en-US" sz="1600" baseline="0" dirty="0" smtClean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0962302" y="4114417"/>
            <a:ext cx="1787349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baseline="0" smtClean="0">
                <a:solidFill>
                  <a:srgbClr val="808080"/>
                </a:solidFill>
                <a:latin typeface="+mn-lt"/>
                <a:ea typeface="+mn-ea"/>
              </a:rPr>
              <a:t>Printed 9/6/2017 4:09 PM W. Europe Standard Time</a:t>
            </a:r>
            <a:endParaRPr lang="en-US" sz="1600" baseline="0" dirty="0" smtClean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158759" y="230189"/>
            <a:ext cx="1149189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 dirty="0" smtClean="0"/>
              <a:t>Click to edit Master title style</a:t>
            </a:r>
            <a:endParaRPr lang="en-US" noProof="0" dirty="0" smtClean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158759" y="75765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800" cap="all" baseline="0" dirty="0" smtClean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  <a:endParaRPr lang="en-US" sz="800" cap="all" baseline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158759" y="554866"/>
            <a:ext cx="1149189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en-US" sz="1600" baseline="0" dirty="0" smtClean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grpSp>
        <p:nvGrpSpPr>
          <p:cNvPr id="4" name="Slide Elements" hidden="1"/>
          <p:cNvGrpSpPr/>
          <p:nvPr/>
        </p:nvGrpSpPr>
        <p:grpSpPr bwMode="gray">
          <a:xfrm>
            <a:off x="158759" y="6305945"/>
            <a:ext cx="11491891" cy="325438"/>
            <a:chOff x="119063" y="6305945"/>
            <a:chExt cx="8618537" cy="325438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gray">
            <a:xfrm>
              <a:off x="119063" y="6305945"/>
              <a:ext cx="8618537" cy="123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 lang="x-none"/>
              </a:pPr>
              <a:r>
                <a:rPr lang="en-US" sz="800" baseline="0" dirty="0" smtClean="0">
                  <a:solidFill>
                    <a:srgbClr val="808080"/>
                  </a:solidFill>
                  <a:latin typeface="+mn-lt"/>
                  <a:ea typeface="+mn-ea"/>
                </a:rPr>
                <a:t>1 Footnote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gray">
            <a:xfrm>
              <a:off x="119063" y="6507558"/>
              <a:ext cx="7200000" cy="123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marL="609600" indent="-609600" defTabSz="895350">
                <a:tabLst>
                  <a:tab pos="612775" algn="l"/>
                </a:tabLst>
              </a:pPr>
              <a:r>
                <a:rPr lang="en-US" sz="800" baseline="0" dirty="0" smtClean="0">
                  <a:solidFill>
                    <a:srgbClr val="808080"/>
                  </a:solidFill>
                  <a:latin typeface="+mn-lt"/>
                  <a:ea typeface="+mn-ea"/>
                </a:rPr>
                <a:t>SOURCE : Source</a:t>
              </a:r>
              <a:endParaRPr lang="en-US" sz="800" baseline="0" dirty="0">
                <a:solidFill>
                  <a:srgbClr val="808080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936838" y="1951380"/>
            <a:ext cx="5736421" cy="107721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 dirty="0" smtClean="0"/>
              <a:t>Click to edit Master text styles</a:t>
            </a:r>
          </a:p>
          <a:p>
            <a:pPr lvl="1" latinLnBrk="0"/>
            <a:r>
              <a:rPr lang="en-US" dirty="0" smtClean="0"/>
              <a:t>Second level</a:t>
            </a:r>
          </a:p>
          <a:p>
            <a:pPr lvl="2" latinLnBrk="0"/>
            <a:r>
              <a:rPr lang="en-US" dirty="0" smtClean="0"/>
              <a:t>Third level</a:t>
            </a:r>
          </a:p>
          <a:p>
            <a:pPr lvl="3" latinLnBrk="0"/>
            <a:r>
              <a:rPr lang="en-US" dirty="0" smtClean="0"/>
              <a:t>Fourth level</a:t>
            </a:r>
          </a:p>
          <a:p>
            <a:pPr lvl="4" latinLnBrk="0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1936837" y="1257754"/>
            <a:ext cx="5685618" cy="508000"/>
            <a:chOff x="915" y="710"/>
            <a:chExt cx="2686" cy="320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10"/>
              <a:ext cx="2686" cy="320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en-US" sz="1600" b="1" baseline="0" dirty="0" smtClean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en-US" sz="1600" baseline="0" dirty="0" smtClean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  <a:endParaRPr lang="en-US" sz="1600" baseline="0" dirty="0">
                <a:solidFill>
                  <a:srgbClr val="808080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7" name="McKSticker" hidden="1"/>
          <p:cNvGrpSpPr/>
          <p:nvPr/>
        </p:nvGrpSpPr>
        <p:grpSpPr bwMode="gray">
          <a:xfrm>
            <a:off x="11177305" y="285751"/>
            <a:ext cx="473335" cy="150811"/>
            <a:chOff x="8385789" y="285750"/>
            <a:chExt cx="354986" cy="150811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85789" y="285750"/>
              <a:ext cx="354986" cy="150811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895350">
                <a:buClr>
                  <a:srgbClr val="002960"/>
                </a:buClr>
              </a:pPr>
              <a:r>
                <a:rPr lang="en-US" sz="800" baseline="0" dirty="0" smtClean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  <a:endParaRPr lang="en-US" sz="800" baseline="0" dirty="0">
                <a:solidFill>
                  <a:schemeClr val="accent6"/>
                </a:solidFill>
                <a:latin typeface="+mn-lt"/>
                <a:ea typeface="+mn-ea"/>
              </a:endParaRP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85789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85789" y="436561"/>
              <a:ext cx="354986" cy="0"/>
            </a:xfrm>
            <a:prstGeom prst="straightConnector1">
              <a:avLst/>
            </a:prstGeom>
            <a:noFill/>
            <a:ln w="25400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3" name="SlideBottomBar" hidden="1"/>
          <p:cNvSpPr/>
          <p:nvPr/>
        </p:nvSpPr>
        <p:spPr>
          <a:xfrm>
            <a:off x="11250562" y="6182121"/>
            <a:ext cx="60961" cy="1238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aseline="0" dirty="0" smtClean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24" name="doc id" hidden="1"/>
          <p:cNvSpPr txBox="1">
            <a:spLocks noChangeArrowheads="1"/>
          </p:cNvSpPr>
          <p:nvPr/>
        </p:nvSpPr>
        <p:spPr bwMode="white">
          <a:xfrm>
            <a:off x="10806443" y="36514"/>
            <a:ext cx="846325" cy="11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en-US" sz="800" baseline="0" dirty="0" smtClean="0">
              <a:solidFill>
                <a:schemeClr val="accent1"/>
              </a:solidFill>
              <a:latin typeface="+mn-lt"/>
              <a:ea typeface="+mn-ea"/>
            </a:endParaRPr>
          </a:p>
        </p:txBody>
      </p:sp>
      <p:grpSp>
        <p:nvGrpSpPr>
          <p:cNvPr id="26" name="LegendBoxes" hidden="1"/>
          <p:cNvGrpSpPr/>
          <p:nvPr/>
        </p:nvGrpSpPr>
        <p:grpSpPr bwMode="gray">
          <a:xfrm>
            <a:off x="10545851" y="279401"/>
            <a:ext cx="848436" cy="997467"/>
            <a:chOff x="7835905" y="279400"/>
            <a:chExt cx="636299" cy="997467"/>
          </a:xfrm>
        </p:grpSpPr>
        <p:sp>
          <p:nvSpPr>
            <p:cNvPr id="27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28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29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30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31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32" name="Legend2"/>
            <p:cNvSpPr>
              <a:spLocks noChangeArrowheads="1"/>
            </p:cNvSpPr>
            <p:nvPr/>
          </p:nvSpPr>
          <p:spPr bwMode="gray">
            <a:xfrm>
              <a:off x="8089905" y="549275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33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34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</p:grpSp>
      <p:grpSp>
        <p:nvGrpSpPr>
          <p:cNvPr id="35" name="LegendLines" hidden="1"/>
          <p:cNvGrpSpPr/>
          <p:nvPr/>
        </p:nvGrpSpPr>
        <p:grpSpPr bwMode="gray">
          <a:xfrm>
            <a:off x="10135426" y="279401"/>
            <a:ext cx="1259088" cy="730767"/>
            <a:chOff x="7540629" y="279400"/>
            <a:chExt cx="944274" cy="730767"/>
          </a:xfrm>
        </p:grpSpPr>
        <p:sp>
          <p:nvSpPr>
            <p:cNvPr id="36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37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38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39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40" name="Legend2"/>
            <p:cNvSpPr>
              <a:spLocks noChangeArrowheads="1"/>
            </p:cNvSpPr>
            <p:nvPr/>
          </p:nvSpPr>
          <p:spPr bwMode="gray">
            <a:xfrm>
              <a:off x="8102604" y="546100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41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</p:grpSp>
      <p:grpSp>
        <p:nvGrpSpPr>
          <p:cNvPr id="42" name="LegendMoons" hidden="1"/>
          <p:cNvGrpSpPr/>
          <p:nvPr/>
        </p:nvGrpSpPr>
        <p:grpSpPr bwMode="gray">
          <a:xfrm>
            <a:off x="10456946" y="250825"/>
            <a:ext cx="937340" cy="1306516"/>
            <a:chOff x="7769225" y="250825"/>
            <a:chExt cx="702974" cy="1306516"/>
          </a:xfrm>
        </p:grpSpPr>
        <p:grpSp>
          <p:nvGrpSpPr>
            <p:cNvPr id="43" name="MoonLegend1"/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61" name="Oval 38"/>
              <p:cNvSpPr>
                <a:spLocks noChangeAspect="1" noChangeArrowheads="1"/>
              </p:cNvSpPr>
              <p:nvPr>
                <p:custDataLst>
                  <p:tags r:id="rId22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62" name="Arc 39"/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MoonLegend2"/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9" name="Oval 41"/>
              <p:cNvSpPr>
                <a:spLocks noChangeAspect="1" noChangeArrowheads="1"/>
              </p:cNvSpPr>
              <p:nvPr>
                <p:custDataLst>
                  <p:tags r:id="rId20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60" name="Arc 42"/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MoonLegend4"/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7" name="Oval 47"/>
              <p:cNvSpPr>
                <a:spLocks noChangeAspect="1" noChangeArrowheads="1"/>
              </p:cNvSpPr>
              <p:nvPr>
                <p:custDataLst>
                  <p:tags r:id="rId18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8" name="Arc 48"/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6" name="MoonLegend5"/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5" name="Oval 50"/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6" name="Oval 51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7" name="MoonLegend3"/>
            <p:cNvGrpSpPr>
              <a:grpSpLocks noChangeAspect="1"/>
            </p:cNvGrpSpPr>
            <p:nvPr>
              <p:custDataLst>
                <p:tags r:id="rId13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3" name="Oval 47"/>
              <p:cNvSpPr>
                <a:spLocks noChangeAspect="1" noChangeArrowheads="1"/>
              </p:cNvSpPr>
              <p:nvPr>
                <p:custDataLst>
                  <p:tags r:id="rId14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4" name="Arc 48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</p:grpSp>
        <p:sp>
          <p:nvSpPr>
            <p:cNvPr id="48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49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50" name="Legend3"/>
            <p:cNvSpPr>
              <a:spLocks noChangeArrowheads="1"/>
            </p:cNvSpPr>
            <p:nvPr/>
          </p:nvSpPr>
          <p:spPr bwMode="gray">
            <a:xfrm>
              <a:off x="8089900" y="812802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51" name="Legend4"/>
            <p:cNvSpPr>
              <a:spLocks noChangeArrowheads="1"/>
            </p:cNvSpPr>
            <p:nvPr/>
          </p:nvSpPr>
          <p:spPr bwMode="gray">
            <a:xfrm>
              <a:off x="8089900" y="1084265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52" name="Legend5"/>
            <p:cNvSpPr>
              <a:spLocks noChangeArrowheads="1"/>
            </p:cNvSpPr>
            <p:nvPr/>
          </p:nvSpPr>
          <p:spPr bwMode="gray">
            <a:xfrm>
              <a:off x="8089900" y="1360490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9882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</p:sldLayoutIdLst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895350" rtl="0" eaLnBrk="1" fontAlgn="base" hangingPunct="1">
        <a:spcBef>
          <a:spcPct val="0"/>
        </a:spcBef>
        <a:spcAft>
          <a:spcPct val="0"/>
        </a:spcAft>
        <a:tabLst>
          <a:tab pos="269875" algn="l"/>
        </a:tabLst>
        <a:defRPr lang="x-none" sz="2000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2pPr>
      <a:lvl3pPr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3pPr>
      <a:lvl4pPr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4pPr>
      <a:lvl5pPr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5pPr>
      <a:lvl6pPr marL="457200"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6pPr>
      <a:lvl7pPr marL="914400"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7pPr>
      <a:lvl8pPr marL="1371600"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8pPr>
      <a:lvl9pPr marL="1828800"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9pPr>
    </p:titleStyle>
    <p:bodyStyle>
      <a:lvl1pPr marL="0" indent="0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x-none" sz="1400" baseline="0">
          <a:solidFill>
            <a:schemeClr val="tx1"/>
          </a:solidFill>
          <a:latin typeface="+mn-lt"/>
          <a:ea typeface="+mn-ea"/>
          <a:cs typeface="+mn-cs"/>
        </a:defRPr>
      </a:lvl1pPr>
      <a:lvl2pPr marL="193675" indent="-192088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lang="x-none" sz="1400" baseline="0">
          <a:solidFill>
            <a:schemeClr val="tx1"/>
          </a:solidFill>
          <a:latin typeface="+mn-lt"/>
        </a:defRPr>
      </a:lvl2pPr>
      <a:lvl3pPr marL="457200" indent="-261938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x-none" sz="1400" baseline="0">
          <a:solidFill>
            <a:schemeClr val="tx1"/>
          </a:solidFill>
          <a:latin typeface="+mn-lt"/>
        </a:defRPr>
      </a:lvl3pPr>
      <a:lvl4pPr marL="614363" indent="-1555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lang="x-none" sz="1400" baseline="0">
          <a:solidFill>
            <a:schemeClr val="tx1"/>
          </a:solidFill>
          <a:latin typeface="+mn-lt"/>
        </a:defRPr>
      </a:lvl4pPr>
      <a:lvl5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400" baseline="0">
          <a:solidFill>
            <a:schemeClr val="tx1"/>
          </a:solidFill>
          <a:latin typeface="+mn-lt"/>
        </a:defRPr>
      </a:lvl5pPr>
      <a:lvl6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6pPr>
      <a:lvl7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7pPr>
      <a:lvl8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8pPr>
      <a:lvl9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375825655"/>
              </p:ext>
            </p:extLst>
          </p:nvPr>
        </p:nvGraphicFramePr>
        <p:xfrm>
          <a:off x="0" y="0"/>
          <a:ext cx="211676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2" name="think-cell Slide" r:id="rId24" imgW="270" imgH="270" progId="TCLayout.ActiveDocument.1">
                  <p:embed/>
                </p:oleObj>
              </mc:Choice>
              <mc:Fallback>
                <p:oleObj name="think-cell Slide" r:id="rId2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1676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8"/>
            </p:custDataLst>
          </p:nvPr>
        </p:nvSpPr>
        <p:spPr bwMode="auto">
          <a:xfrm>
            <a:off x="0" y="0"/>
            <a:ext cx="211676" cy="15875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x-none" sz="1600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0811624" y="1940591"/>
            <a:ext cx="2088713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baseline="0" smtClean="0">
                <a:solidFill>
                  <a:srgbClr val="808080"/>
                </a:solidFill>
                <a:latin typeface="+mn-lt"/>
                <a:ea typeface="+mn-ea"/>
              </a:rPr>
              <a:t>Last Modified 11/7/2017 10:19 AM W. Europe Standard Time</a:t>
            </a:r>
            <a:endParaRPr lang="en-US" sz="1600" baseline="0" dirty="0" smtClean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0962302" y="4114417"/>
            <a:ext cx="1787349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baseline="0" smtClean="0">
                <a:solidFill>
                  <a:srgbClr val="808080"/>
                </a:solidFill>
                <a:latin typeface="+mn-lt"/>
                <a:ea typeface="+mn-ea"/>
              </a:rPr>
              <a:t>Printed 9/6/2017 4:09 PM W. Europe Standard Time</a:t>
            </a:r>
            <a:endParaRPr lang="en-US" sz="1600" baseline="0" dirty="0" smtClean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158759" y="230189"/>
            <a:ext cx="1149189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 dirty="0" smtClean="0"/>
              <a:t>Click to edit Master title style</a:t>
            </a:r>
            <a:endParaRPr lang="en-US" noProof="0" dirty="0" smtClean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158759" y="75765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800" cap="all" baseline="0" dirty="0" smtClean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  <a:endParaRPr lang="en-US" sz="800" cap="all" baseline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158759" y="554866"/>
            <a:ext cx="1149189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en-US" sz="1600" baseline="0" dirty="0" smtClean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grpSp>
        <p:nvGrpSpPr>
          <p:cNvPr id="4" name="Slide Elements" hidden="1"/>
          <p:cNvGrpSpPr/>
          <p:nvPr/>
        </p:nvGrpSpPr>
        <p:grpSpPr bwMode="gray">
          <a:xfrm>
            <a:off x="158759" y="6305945"/>
            <a:ext cx="11491891" cy="325438"/>
            <a:chOff x="119063" y="6305945"/>
            <a:chExt cx="8618537" cy="325438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gray">
            <a:xfrm>
              <a:off x="119063" y="6305945"/>
              <a:ext cx="8618537" cy="123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 lang="x-none"/>
              </a:pPr>
              <a:r>
                <a:rPr lang="en-US" sz="800" baseline="0" dirty="0" smtClean="0">
                  <a:solidFill>
                    <a:srgbClr val="808080"/>
                  </a:solidFill>
                  <a:latin typeface="+mn-lt"/>
                  <a:ea typeface="+mn-ea"/>
                </a:rPr>
                <a:t>1 Footnote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gray">
            <a:xfrm>
              <a:off x="119063" y="6507558"/>
              <a:ext cx="7200000" cy="123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marL="609600" indent="-609600" defTabSz="895350">
                <a:tabLst>
                  <a:tab pos="612775" algn="l"/>
                </a:tabLst>
              </a:pPr>
              <a:r>
                <a:rPr lang="en-US" sz="800" baseline="0" dirty="0" smtClean="0">
                  <a:solidFill>
                    <a:srgbClr val="808080"/>
                  </a:solidFill>
                  <a:latin typeface="+mn-lt"/>
                  <a:ea typeface="+mn-ea"/>
                </a:rPr>
                <a:t>SOURCE : Source</a:t>
              </a:r>
              <a:endParaRPr lang="en-US" sz="800" baseline="0" dirty="0">
                <a:solidFill>
                  <a:srgbClr val="808080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936838" y="1951380"/>
            <a:ext cx="5736421" cy="107721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 dirty="0" smtClean="0"/>
              <a:t>Click to edit Master text styles</a:t>
            </a:r>
          </a:p>
          <a:p>
            <a:pPr lvl="1" latinLnBrk="0"/>
            <a:r>
              <a:rPr lang="en-US" dirty="0" smtClean="0"/>
              <a:t>Second level</a:t>
            </a:r>
          </a:p>
          <a:p>
            <a:pPr lvl="2" latinLnBrk="0"/>
            <a:r>
              <a:rPr lang="en-US" dirty="0" smtClean="0"/>
              <a:t>Third level</a:t>
            </a:r>
          </a:p>
          <a:p>
            <a:pPr lvl="3" latinLnBrk="0"/>
            <a:r>
              <a:rPr lang="en-US" dirty="0" smtClean="0"/>
              <a:t>Fourth level</a:t>
            </a:r>
          </a:p>
          <a:p>
            <a:pPr lvl="4" latinLnBrk="0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1936837" y="1257754"/>
            <a:ext cx="5685618" cy="508000"/>
            <a:chOff x="915" y="710"/>
            <a:chExt cx="2686" cy="320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10"/>
              <a:ext cx="2686" cy="320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en-US" sz="1600" b="1" baseline="0" dirty="0" smtClean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en-US" sz="1600" baseline="0" dirty="0" smtClean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  <a:endParaRPr lang="en-US" sz="1600" baseline="0" dirty="0">
                <a:solidFill>
                  <a:srgbClr val="808080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7" name="McKSticker" hidden="1"/>
          <p:cNvGrpSpPr/>
          <p:nvPr/>
        </p:nvGrpSpPr>
        <p:grpSpPr bwMode="gray">
          <a:xfrm>
            <a:off x="11177305" y="285751"/>
            <a:ext cx="473335" cy="150811"/>
            <a:chOff x="8385789" y="285750"/>
            <a:chExt cx="354986" cy="150811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85789" y="285750"/>
              <a:ext cx="354986" cy="150811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895350">
                <a:buClr>
                  <a:srgbClr val="002960"/>
                </a:buClr>
              </a:pPr>
              <a:r>
                <a:rPr lang="en-US" sz="800" baseline="0" dirty="0" smtClean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  <a:endParaRPr lang="en-US" sz="800" baseline="0" dirty="0">
                <a:solidFill>
                  <a:schemeClr val="accent6"/>
                </a:solidFill>
                <a:latin typeface="+mn-lt"/>
                <a:ea typeface="+mn-ea"/>
              </a:endParaRP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85789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85789" y="436561"/>
              <a:ext cx="354986" cy="0"/>
            </a:xfrm>
            <a:prstGeom prst="straightConnector1">
              <a:avLst/>
            </a:prstGeom>
            <a:noFill/>
            <a:ln w="25400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3" name="SlideBottomBar" hidden="1"/>
          <p:cNvSpPr/>
          <p:nvPr/>
        </p:nvSpPr>
        <p:spPr>
          <a:xfrm>
            <a:off x="11250562" y="6182121"/>
            <a:ext cx="60961" cy="1238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aseline="0" dirty="0" smtClean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24" name="doc id" hidden="1"/>
          <p:cNvSpPr txBox="1">
            <a:spLocks noChangeArrowheads="1"/>
          </p:cNvSpPr>
          <p:nvPr/>
        </p:nvSpPr>
        <p:spPr bwMode="white">
          <a:xfrm>
            <a:off x="10806443" y="36514"/>
            <a:ext cx="846325" cy="11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en-US" sz="800" baseline="0" dirty="0" smtClean="0">
              <a:solidFill>
                <a:schemeClr val="accent1"/>
              </a:solidFill>
              <a:latin typeface="+mn-lt"/>
              <a:ea typeface="+mn-ea"/>
            </a:endParaRPr>
          </a:p>
        </p:txBody>
      </p:sp>
      <p:grpSp>
        <p:nvGrpSpPr>
          <p:cNvPr id="26" name="LegendBoxes" hidden="1"/>
          <p:cNvGrpSpPr/>
          <p:nvPr/>
        </p:nvGrpSpPr>
        <p:grpSpPr bwMode="gray">
          <a:xfrm>
            <a:off x="10545851" y="279401"/>
            <a:ext cx="848436" cy="997467"/>
            <a:chOff x="7835905" y="279400"/>
            <a:chExt cx="636299" cy="997467"/>
          </a:xfrm>
        </p:grpSpPr>
        <p:sp>
          <p:nvSpPr>
            <p:cNvPr id="27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28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29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30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31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32" name="Legend2"/>
            <p:cNvSpPr>
              <a:spLocks noChangeArrowheads="1"/>
            </p:cNvSpPr>
            <p:nvPr/>
          </p:nvSpPr>
          <p:spPr bwMode="gray">
            <a:xfrm>
              <a:off x="8089905" y="549275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33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34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</p:grpSp>
      <p:grpSp>
        <p:nvGrpSpPr>
          <p:cNvPr id="35" name="LegendLines" hidden="1"/>
          <p:cNvGrpSpPr/>
          <p:nvPr/>
        </p:nvGrpSpPr>
        <p:grpSpPr bwMode="gray">
          <a:xfrm>
            <a:off x="10135426" y="279401"/>
            <a:ext cx="1259088" cy="730767"/>
            <a:chOff x="7540629" y="279400"/>
            <a:chExt cx="944274" cy="730767"/>
          </a:xfrm>
        </p:grpSpPr>
        <p:sp>
          <p:nvSpPr>
            <p:cNvPr id="36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37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38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39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40" name="Legend2"/>
            <p:cNvSpPr>
              <a:spLocks noChangeArrowheads="1"/>
            </p:cNvSpPr>
            <p:nvPr/>
          </p:nvSpPr>
          <p:spPr bwMode="gray">
            <a:xfrm>
              <a:off x="8102604" y="546100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41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</p:grpSp>
      <p:grpSp>
        <p:nvGrpSpPr>
          <p:cNvPr id="42" name="LegendMoons" hidden="1"/>
          <p:cNvGrpSpPr/>
          <p:nvPr/>
        </p:nvGrpSpPr>
        <p:grpSpPr bwMode="gray">
          <a:xfrm>
            <a:off x="10456946" y="250825"/>
            <a:ext cx="937340" cy="1306516"/>
            <a:chOff x="7769225" y="250825"/>
            <a:chExt cx="702974" cy="1306516"/>
          </a:xfrm>
        </p:grpSpPr>
        <p:grpSp>
          <p:nvGrpSpPr>
            <p:cNvPr id="43" name="MoonLegend1"/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61" name="Oval 38"/>
              <p:cNvSpPr>
                <a:spLocks noChangeAspect="1" noChangeArrowheads="1"/>
              </p:cNvSpPr>
              <p:nvPr>
                <p:custDataLst>
                  <p:tags r:id="rId22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62" name="Arc 39"/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MoonLegend2"/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9" name="Oval 41"/>
              <p:cNvSpPr>
                <a:spLocks noChangeAspect="1" noChangeArrowheads="1"/>
              </p:cNvSpPr>
              <p:nvPr>
                <p:custDataLst>
                  <p:tags r:id="rId20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60" name="Arc 42"/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MoonLegend4"/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7" name="Oval 47"/>
              <p:cNvSpPr>
                <a:spLocks noChangeAspect="1" noChangeArrowheads="1"/>
              </p:cNvSpPr>
              <p:nvPr>
                <p:custDataLst>
                  <p:tags r:id="rId18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8" name="Arc 48"/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6" name="MoonLegend5"/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5" name="Oval 50"/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6" name="Oval 51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7" name="MoonLegend3"/>
            <p:cNvGrpSpPr>
              <a:grpSpLocks noChangeAspect="1"/>
            </p:cNvGrpSpPr>
            <p:nvPr>
              <p:custDataLst>
                <p:tags r:id="rId13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3" name="Oval 47"/>
              <p:cNvSpPr>
                <a:spLocks noChangeAspect="1" noChangeArrowheads="1"/>
              </p:cNvSpPr>
              <p:nvPr>
                <p:custDataLst>
                  <p:tags r:id="rId14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4" name="Arc 48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</p:grpSp>
        <p:sp>
          <p:nvSpPr>
            <p:cNvPr id="48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49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50" name="Legend3"/>
            <p:cNvSpPr>
              <a:spLocks noChangeArrowheads="1"/>
            </p:cNvSpPr>
            <p:nvPr/>
          </p:nvSpPr>
          <p:spPr bwMode="gray">
            <a:xfrm>
              <a:off x="8089900" y="812802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51" name="Legend4"/>
            <p:cNvSpPr>
              <a:spLocks noChangeArrowheads="1"/>
            </p:cNvSpPr>
            <p:nvPr/>
          </p:nvSpPr>
          <p:spPr bwMode="gray">
            <a:xfrm>
              <a:off x="8089900" y="1084265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52" name="Legend5"/>
            <p:cNvSpPr>
              <a:spLocks noChangeArrowheads="1"/>
            </p:cNvSpPr>
            <p:nvPr/>
          </p:nvSpPr>
          <p:spPr bwMode="gray">
            <a:xfrm>
              <a:off x="8089900" y="1360490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2462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</p:sldLayoutIdLst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895350" rtl="0" eaLnBrk="1" fontAlgn="base" hangingPunct="1">
        <a:spcBef>
          <a:spcPct val="0"/>
        </a:spcBef>
        <a:spcAft>
          <a:spcPct val="0"/>
        </a:spcAft>
        <a:tabLst>
          <a:tab pos="269875" algn="l"/>
        </a:tabLst>
        <a:defRPr lang="x-none" sz="2000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2pPr>
      <a:lvl3pPr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3pPr>
      <a:lvl4pPr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4pPr>
      <a:lvl5pPr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5pPr>
      <a:lvl6pPr marL="457200"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6pPr>
      <a:lvl7pPr marL="914400"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7pPr>
      <a:lvl8pPr marL="1371600"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8pPr>
      <a:lvl9pPr marL="1828800"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9pPr>
    </p:titleStyle>
    <p:bodyStyle>
      <a:lvl1pPr marL="0" indent="0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x-none" sz="1400" baseline="0">
          <a:solidFill>
            <a:schemeClr val="tx1"/>
          </a:solidFill>
          <a:latin typeface="+mn-lt"/>
          <a:ea typeface="+mn-ea"/>
          <a:cs typeface="+mn-cs"/>
        </a:defRPr>
      </a:lvl1pPr>
      <a:lvl2pPr marL="193675" indent="-192088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lang="x-none" sz="1400" baseline="0">
          <a:solidFill>
            <a:schemeClr val="tx1"/>
          </a:solidFill>
          <a:latin typeface="+mn-lt"/>
        </a:defRPr>
      </a:lvl2pPr>
      <a:lvl3pPr marL="457200" indent="-261938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x-none" sz="1400" baseline="0">
          <a:solidFill>
            <a:schemeClr val="tx1"/>
          </a:solidFill>
          <a:latin typeface="+mn-lt"/>
        </a:defRPr>
      </a:lvl3pPr>
      <a:lvl4pPr marL="614363" indent="-1555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lang="x-none" sz="1400" baseline="0">
          <a:solidFill>
            <a:schemeClr val="tx1"/>
          </a:solidFill>
          <a:latin typeface="+mn-lt"/>
        </a:defRPr>
      </a:lvl4pPr>
      <a:lvl5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400" baseline="0">
          <a:solidFill>
            <a:schemeClr val="tx1"/>
          </a:solidFill>
          <a:latin typeface="+mn-lt"/>
        </a:defRPr>
      </a:lvl5pPr>
      <a:lvl6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6pPr>
      <a:lvl7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7pPr>
      <a:lvl8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8pPr>
      <a:lvl9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1556899464"/>
              </p:ext>
            </p:extLst>
          </p:nvPr>
        </p:nvGraphicFramePr>
        <p:xfrm>
          <a:off x="0" y="0"/>
          <a:ext cx="211676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2" name="think-cell Slide" r:id="rId24" imgW="270" imgH="270" progId="TCLayout.ActiveDocument.1">
                  <p:embed/>
                </p:oleObj>
              </mc:Choice>
              <mc:Fallback>
                <p:oleObj name="think-cell Slide" r:id="rId2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1676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8"/>
            </p:custDataLst>
          </p:nvPr>
        </p:nvSpPr>
        <p:spPr bwMode="auto">
          <a:xfrm>
            <a:off x="0" y="0"/>
            <a:ext cx="211676" cy="15875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x-none" sz="1600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0811624" y="1940591"/>
            <a:ext cx="2088713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baseline="0" smtClean="0">
                <a:solidFill>
                  <a:srgbClr val="808080"/>
                </a:solidFill>
                <a:latin typeface="+mn-lt"/>
                <a:ea typeface="+mn-ea"/>
              </a:rPr>
              <a:t>Last Modified 11/7/2017 10:19 AM W. Europe Standard Time</a:t>
            </a:r>
            <a:endParaRPr lang="en-US" sz="1600" baseline="0" dirty="0" smtClean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0962302" y="4114417"/>
            <a:ext cx="1787349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baseline="0" smtClean="0">
                <a:solidFill>
                  <a:srgbClr val="808080"/>
                </a:solidFill>
                <a:latin typeface="+mn-lt"/>
                <a:ea typeface="+mn-ea"/>
              </a:rPr>
              <a:t>Printed 9/6/2017 4:09 PM W. Europe Standard Time</a:t>
            </a:r>
            <a:endParaRPr lang="en-US" sz="1600" baseline="0" dirty="0" smtClean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158759" y="230189"/>
            <a:ext cx="1149189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 dirty="0" smtClean="0"/>
              <a:t>Click to edit Master title style</a:t>
            </a:r>
            <a:endParaRPr lang="en-US" noProof="0" dirty="0" smtClean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158759" y="75765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800" cap="all" baseline="0" dirty="0" smtClean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  <a:endParaRPr lang="en-US" sz="800" cap="all" baseline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158759" y="554866"/>
            <a:ext cx="1149189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en-US" sz="1600" baseline="0" dirty="0" smtClean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grpSp>
        <p:nvGrpSpPr>
          <p:cNvPr id="4" name="Slide Elements" hidden="1"/>
          <p:cNvGrpSpPr/>
          <p:nvPr/>
        </p:nvGrpSpPr>
        <p:grpSpPr bwMode="gray">
          <a:xfrm>
            <a:off x="158759" y="6305945"/>
            <a:ext cx="11491891" cy="325438"/>
            <a:chOff x="119063" y="6305945"/>
            <a:chExt cx="8618537" cy="325438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gray">
            <a:xfrm>
              <a:off x="119063" y="6305945"/>
              <a:ext cx="8618537" cy="123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 lang="x-none"/>
              </a:pPr>
              <a:r>
                <a:rPr lang="en-US" sz="800" baseline="0" dirty="0" smtClean="0">
                  <a:solidFill>
                    <a:srgbClr val="808080"/>
                  </a:solidFill>
                  <a:latin typeface="+mn-lt"/>
                  <a:ea typeface="+mn-ea"/>
                </a:rPr>
                <a:t>1 Footnote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gray">
            <a:xfrm>
              <a:off x="119063" y="6507558"/>
              <a:ext cx="7200000" cy="123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marL="609600" indent="-609600" defTabSz="895350">
                <a:tabLst>
                  <a:tab pos="612775" algn="l"/>
                </a:tabLst>
              </a:pPr>
              <a:r>
                <a:rPr lang="en-US" sz="800" baseline="0" dirty="0" smtClean="0">
                  <a:solidFill>
                    <a:srgbClr val="808080"/>
                  </a:solidFill>
                  <a:latin typeface="+mn-lt"/>
                  <a:ea typeface="+mn-ea"/>
                </a:rPr>
                <a:t>SOURCE : Source</a:t>
              </a:r>
              <a:endParaRPr lang="en-US" sz="800" baseline="0" dirty="0">
                <a:solidFill>
                  <a:srgbClr val="808080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936838" y="1951380"/>
            <a:ext cx="5736421" cy="107721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 dirty="0" smtClean="0"/>
              <a:t>Click to edit Master text styles</a:t>
            </a:r>
          </a:p>
          <a:p>
            <a:pPr lvl="1" latinLnBrk="0"/>
            <a:r>
              <a:rPr lang="en-US" dirty="0" smtClean="0"/>
              <a:t>Second level</a:t>
            </a:r>
          </a:p>
          <a:p>
            <a:pPr lvl="2" latinLnBrk="0"/>
            <a:r>
              <a:rPr lang="en-US" dirty="0" smtClean="0"/>
              <a:t>Third level</a:t>
            </a:r>
          </a:p>
          <a:p>
            <a:pPr lvl="3" latinLnBrk="0"/>
            <a:r>
              <a:rPr lang="en-US" dirty="0" smtClean="0"/>
              <a:t>Fourth level</a:t>
            </a:r>
          </a:p>
          <a:p>
            <a:pPr lvl="4" latinLnBrk="0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1936837" y="1257754"/>
            <a:ext cx="5685618" cy="508000"/>
            <a:chOff x="915" y="710"/>
            <a:chExt cx="2686" cy="320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10"/>
              <a:ext cx="2686" cy="320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en-US" sz="1600" b="1" baseline="0" dirty="0" smtClean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en-US" sz="1600" baseline="0" dirty="0" smtClean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  <a:endParaRPr lang="en-US" sz="1600" baseline="0" dirty="0">
                <a:solidFill>
                  <a:srgbClr val="808080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7" name="McKSticker" hidden="1"/>
          <p:cNvGrpSpPr/>
          <p:nvPr/>
        </p:nvGrpSpPr>
        <p:grpSpPr bwMode="gray">
          <a:xfrm>
            <a:off x="11177305" y="285751"/>
            <a:ext cx="473335" cy="150811"/>
            <a:chOff x="8385789" y="285750"/>
            <a:chExt cx="354986" cy="150811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85789" y="285750"/>
              <a:ext cx="354986" cy="150811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895350">
                <a:buClr>
                  <a:srgbClr val="002960"/>
                </a:buClr>
              </a:pPr>
              <a:r>
                <a:rPr lang="en-US" sz="800" baseline="0" dirty="0" smtClean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  <a:endParaRPr lang="en-US" sz="800" baseline="0" dirty="0">
                <a:solidFill>
                  <a:schemeClr val="accent6"/>
                </a:solidFill>
                <a:latin typeface="+mn-lt"/>
                <a:ea typeface="+mn-ea"/>
              </a:endParaRP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85789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85789" y="436561"/>
              <a:ext cx="354986" cy="0"/>
            </a:xfrm>
            <a:prstGeom prst="straightConnector1">
              <a:avLst/>
            </a:prstGeom>
            <a:noFill/>
            <a:ln w="25400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3" name="SlideBottomBar" hidden="1"/>
          <p:cNvSpPr/>
          <p:nvPr/>
        </p:nvSpPr>
        <p:spPr>
          <a:xfrm>
            <a:off x="11250562" y="6182121"/>
            <a:ext cx="60961" cy="1238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aseline="0" dirty="0" smtClean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24" name="doc id" hidden="1"/>
          <p:cNvSpPr txBox="1">
            <a:spLocks noChangeArrowheads="1"/>
          </p:cNvSpPr>
          <p:nvPr/>
        </p:nvSpPr>
        <p:spPr bwMode="white">
          <a:xfrm>
            <a:off x="10806443" y="36514"/>
            <a:ext cx="846325" cy="11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en-US" sz="800" baseline="0" dirty="0" smtClean="0">
              <a:solidFill>
                <a:schemeClr val="accent1"/>
              </a:solidFill>
              <a:latin typeface="+mn-lt"/>
              <a:ea typeface="+mn-ea"/>
            </a:endParaRPr>
          </a:p>
        </p:txBody>
      </p:sp>
      <p:grpSp>
        <p:nvGrpSpPr>
          <p:cNvPr id="26" name="LegendBoxes" hidden="1"/>
          <p:cNvGrpSpPr/>
          <p:nvPr/>
        </p:nvGrpSpPr>
        <p:grpSpPr bwMode="gray">
          <a:xfrm>
            <a:off x="10545851" y="279401"/>
            <a:ext cx="848436" cy="997467"/>
            <a:chOff x="7835905" y="279400"/>
            <a:chExt cx="636299" cy="997467"/>
          </a:xfrm>
        </p:grpSpPr>
        <p:sp>
          <p:nvSpPr>
            <p:cNvPr id="27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28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29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30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31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32" name="Legend2"/>
            <p:cNvSpPr>
              <a:spLocks noChangeArrowheads="1"/>
            </p:cNvSpPr>
            <p:nvPr/>
          </p:nvSpPr>
          <p:spPr bwMode="gray">
            <a:xfrm>
              <a:off x="8089905" y="549275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33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34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</p:grpSp>
      <p:grpSp>
        <p:nvGrpSpPr>
          <p:cNvPr id="35" name="LegendLines" hidden="1"/>
          <p:cNvGrpSpPr/>
          <p:nvPr/>
        </p:nvGrpSpPr>
        <p:grpSpPr bwMode="gray">
          <a:xfrm>
            <a:off x="10135426" y="279401"/>
            <a:ext cx="1259088" cy="730767"/>
            <a:chOff x="7540629" y="279400"/>
            <a:chExt cx="944274" cy="730767"/>
          </a:xfrm>
        </p:grpSpPr>
        <p:sp>
          <p:nvSpPr>
            <p:cNvPr id="36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37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38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39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40" name="Legend2"/>
            <p:cNvSpPr>
              <a:spLocks noChangeArrowheads="1"/>
            </p:cNvSpPr>
            <p:nvPr/>
          </p:nvSpPr>
          <p:spPr bwMode="gray">
            <a:xfrm>
              <a:off x="8102604" y="546100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41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</p:grpSp>
      <p:grpSp>
        <p:nvGrpSpPr>
          <p:cNvPr id="42" name="LegendMoons" hidden="1"/>
          <p:cNvGrpSpPr/>
          <p:nvPr/>
        </p:nvGrpSpPr>
        <p:grpSpPr bwMode="gray">
          <a:xfrm>
            <a:off x="10456946" y="250825"/>
            <a:ext cx="937340" cy="1306516"/>
            <a:chOff x="7769225" y="250825"/>
            <a:chExt cx="702974" cy="1306516"/>
          </a:xfrm>
        </p:grpSpPr>
        <p:grpSp>
          <p:nvGrpSpPr>
            <p:cNvPr id="43" name="MoonLegend1"/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61" name="Oval 38"/>
              <p:cNvSpPr>
                <a:spLocks noChangeAspect="1" noChangeArrowheads="1"/>
              </p:cNvSpPr>
              <p:nvPr>
                <p:custDataLst>
                  <p:tags r:id="rId22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62" name="Arc 39"/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MoonLegend2"/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9" name="Oval 41"/>
              <p:cNvSpPr>
                <a:spLocks noChangeAspect="1" noChangeArrowheads="1"/>
              </p:cNvSpPr>
              <p:nvPr>
                <p:custDataLst>
                  <p:tags r:id="rId20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60" name="Arc 42"/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MoonLegend4"/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7" name="Oval 47"/>
              <p:cNvSpPr>
                <a:spLocks noChangeAspect="1" noChangeArrowheads="1"/>
              </p:cNvSpPr>
              <p:nvPr>
                <p:custDataLst>
                  <p:tags r:id="rId18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8" name="Arc 48"/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6" name="MoonLegend5"/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5" name="Oval 50"/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6" name="Oval 51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7" name="MoonLegend3"/>
            <p:cNvGrpSpPr>
              <a:grpSpLocks noChangeAspect="1"/>
            </p:cNvGrpSpPr>
            <p:nvPr>
              <p:custDataLst>
                <p:tags r:id="rId13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3" name="Oval 47"/>
              <p:cNvSpPr>
                <a:spLocks noChangeAspect="1" noChangeArrowheads="1"/>
              </p:cNvSpPr>
              <p:nvPr>
                <p:custDataLst>
                  <p:tags r:id="rId14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4" name="Arc 48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</p:grpSp>
        <p:sp>
          <p:nvSpPr>
            <p:cNvPr id="48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49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50" name="Legend3"/>
            <p:cNvSpPr>
              <a:spLocks noChangeArrowheads="1"/>
            </p:cNvSpPr>
            <p:nvPr/>
          </p:nvSpPr>
          <p:spPr bwMode="gray">
            <a:xfrm>
              <a:off x="8089900" y="812802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51" name="Legend4"/>
            <p:cNvSpPr>
              <a:spLocks noChangeArrowheads="1"/>
            </p:cNvSpPr>
            <p:nvPr/>
          </p:nvSpPr>
          <p:spPr bwMode="gray">
            <a:xfrm>
              <a:off x="8089900" y="1084265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52" name="Legend5"/>
            <p:cNvSpPr>
              <a:spLocks noChangeArrowheads="1"/>
            </p:cNvSpPr>
            <p:nvPr/>
          </p:nvSpPr>
          <p:spPr bwMode="gray">
            <a:xfrm>
              <a:off x="8089900" y="1360490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1712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</p:sldLayoutIdLst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895350" rtl="0" eaLnBrk="1" fontAlgn="base" hangingPunct="1">
        <a:spcBef>
          <a:spcPct val="0"/>
        </a:spcBef>
        <a:spcAft>
          <a:spcPct val="0"/>
        </a:spcAft>
        <a:tabLst>
          <a:tab pos="269875" algn="l"/>
        </a:tabLst>
        <a:defRPr lang="x-none" sz="2000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2pPr>
      <a:lvl3pPr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3pPr>
      <a:lvl4pPr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4pPr>
      <a:lvl5pPr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5pPr>
      <a:lvl6pPr marL="457200"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6pPr>
      <a:lvl7pPr marL="914400"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7pPr>
      <a:lvl8pPr marL="1371600"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8pPr>
      <a:lvl9pPr marL="1828800"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9pPr>
    </p:titleStyle>
    <p:bodyStyle>
      <a:lvl1pPr marL="0" indent="0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x-none" sz="1400" baseline="0">
          <a:solidFill>
            <a:schemeClr val="tx1"/>
          </a:solidFill>
          <a:latin typeface="+mn-lt"/>
          <a:ea typeface="+mn-ea"/>
          <a:cs typeface="+mn-cs"/>
        </a:defRPr>
      </a:lvl1pPr>
      <a:lvl2pPr marL="193675" indent="-192088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lang="x-none" sz="1400" baseline="0">
          <a:solidFill>
            <a:schemeClr val="tx1"/>
          </a:solidFill>
          <a:latin typeface="+mn-lt"/>
        </a:defRPr>
      </a:lvl2pPr>
      <a:lvl3pPr marL="457200" indent="-261938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x-none" sz="1400" baseline="0">
          <a:solidFill>
            <a:schemeClr val="tx1"/>
          </a:solidFill>
          <a:latin typeface="+mn-lt"/>
        </a:defRPr>
      </a:lvl3pPr>
      <a:lvl4pPr marL="614363" indent="-1555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lang="x-none" sz="1400" baseline="0">
          <a:solidFill>
            <a:schemeClr val="tx1"/>
          </a:solidFill>
          <a:latin typeface="+mn-lt"/>
        </a:defRPr>
      </a:lvl4pPr>
      <a:lvl5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400" baseline="0">
          <a:solidFill>
            <a:schemeClr val="tx1"/>
          </a:solidFill>
          <a:latin typeface="+mn-lt"/>
        </a:defRPr>
      </a:lvl5pPr>
      <a:lvl6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6pPr>
      <a:lvl7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7pPr>
      <a:lvl8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8pPr>
      <a:lvl9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2713458406"/>
              </p:ext>
            </p:extLst>
          </p:nvPr>
        </p:nvGraphicFramePr>
        <p:xfrm>
          <a:off x="0" y="0"/>
          <a:ext cx="211676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2" name="think-cell Slide" r:id="rId24" imgW="270" imgH="270" progId="TCLayout.ActiveDocument.1">
                  <p:embed/>
                </p:oleObj>
              </mc:Choice>
              <mc:Fallback>
                <p:oleObj name="think-cell Slide" r:id="rId2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1676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8"/>
            </p:custDataLst>
          </p:nvPr>
        </p:nvSpPr>
        <p:spPr bwMode="auto">
          <a:xfrm>
            <a:off x="0" y="0"/>
            <a:ext cx="211676" cy="15875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x-none" sz="1600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0811624" y="1940591"/>
            <a:ext cx="2088713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baseline="0" smtClean="0">
                <a:solidFill>
                  <a:srgbClr val="808080"/>
                </a:solidFill>
                <a:latin typeface="+mn-lt"/>
                <a:ea typeface="+mn-ea"/>
              </a:rPr>
              <a:t>Last Modified 11/7/2017 10:19 AM W. Europe Standard Time</a:t>
            </a:r>
            <a:endParaRPr lang="en-US" sz="1600" baseline="0" dirty="0" smtClean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0962302" y="4114417"/>
            <a:ext cx="1787349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baseline="0" smtClean="0">
                <a:solidFill>
                  <a:srgbClr val="808080"/>
                </a:solidFill>
                <a:latin typeface="+mn-lt"/>
                <a:ea typeface="+mn-ea"/>
              </a:rPr>
              <a:t>Printed 9/6/2017 4:09 PM W. Europe Standard Time</a:t>
            </a:r>
            <a:endParaRPr lang="en-US" sz="1600" baseline="0" dirty="0" smtClean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158759" y="230189"/>
            <a:ext cx="1149189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 dirty="0" smtClean="0"/>
              <a:t>Click to edit Master title style</a:t>
            </a:r>
            <a:endParaRPr lang="en-US" noProof="0" dirty="0" smtClean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158759" y="75765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800" cap="all" baseline="0" dirty="0" smtClean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  <a:endParaRPr lang="en-US" sz="800" cap="all" baseline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158759" y="554866"/>
            <a:ext cx="1149189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en-US" sz="1600" baseline="0" dirty="0" smtClean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grpSp>
        <p:nvGrpSpPr>
          <p:cNvPr id="4" name="Slide Elements" hidden="1"/>
          <p:cNvGrpSpPr/>
          <p:nvPr/>
        </p:nvGrpSpPr>
        <p:grpSpPr bwMode="gray">
          <a:xfrm>
            <a:off x="158759" y="6305945"/>
            <a:ext cx="11491891" cy="325438"/>
            <a:chOff x="119063" y="6305945"/>
            <a:chExt cx="8618537" cy="325438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gray">
            <a:xfrm>
              <a:off x="119063" y="6305945"/>
              <a:ext cx="8618537" cy="123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 lang="x-none"/>
              </a:pPr>
              <a:r>
                <a:rPr lang="en-US" sz="800" baseline="0" dirty="0" smtClean="0">
                  <a:solidFill>
                    <a:srgbClr val="808080"/>
                  </a:solidFill>
                  <a:latin typeface="+mn-lt"/>
                  <a:ea typeface="+mn-ea"/>
                </a:rPr>
                <a:t>1 Footnote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gray">
            <a:xfrm>
              <a:off x="119063" y="6507558"/>
              <a:ext cx="7200000" cy="123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marL="609600" indent="-609600" defTabSz="895350">
                <a:tabLst>
                  <a:tab pos="612775" algn="l"/>
                </a:tabLst>
              </a:pPr>
              <a:r>
                <a:rPr lang="en-US" sz="800" baseline="0" dirty="0" smtClean="0">
                  <a:solidFill>
                    <a:srgbClr val="808080"/>
                  </a:solidFill>
                  <a:latin typeface="+mn-lt"/>
                  <a:ea typeface="+mn-ea"/>
                </a:rPr>
                <a:t>SOURCE : Source</a:t>
              </a:r>
              <a:endParaRPr lang="en-US" sz="800" baseline="0" dirty="0">
                <a:solidFill>
                  <a:srgbClr val="808080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936838" y="1951380"/>
            <a:ext cx="5736421" cy="107721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 dirty="0" smtClean="0"/>
              <a:t>Click to edit Master text styles</a:t>
            </a:r>
          </a:p>
          <a:p>
            <a:pPr lvl="1" latinLnBrk="0"/>
            <a:r>
              <a:rPr lang="en-US" dirty="0" smtClean="0"/>
              <a:t>Second level</a:t>
            </a:r>
          </a:p>
          <a:p>
            <a:pPr lvl="2" latinLnBrk="0"/>
            <a:r>
              <a:rPr lang="en-US" dirty="0" smtClean="0"/>
              <a:t>Third level</a:t>
            </a:r>
          </a:p>
          <a:p>
            <a:pPr lvl="3" latinLnBrk="0"/>
            <a:r>
              <a:rPr lang="en-US" dirty="0" smtClean="0"/>
              <a:t>Fourth level</a:t>
            </a:r>
          </a:p>
          <a:p>
            <a:pPr lvl="4" latinLnBrk="0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1936837" y="1257754"/>
            <a:ext cx="5685618" cy="508000"/>
            <a:chOff x="915" y="710"/>
            <a:chExt cx="2686" cy="320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10"/>
              <a:ext cx="2686" cy="320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en-US" sz="1600" b="1" baseline="0" dirty="0" smtClean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en-US" sz="1600" baseline="0" dirty="0" smtClean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  <a:endParaRPr lang="en-US" sz="1600" baseline="0" dirty="0">
                <a:solidFill>
                  <a:srgbClr val="808080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7" name="McKSticker" hidden="1"/>
          <p:cNvGrpSpPr/>
          <p:nvPr/>
        </p:nvGrpSpPr>
        <p:grpSpPr bwMode="gray">
          <a:xfrm>
            <a:off x="11177305" y="285751"/>
            <a:ext cx="473335" cy="150811"/>
            <a:chOff x="8385789" y="285750"/>
            <a:chExt cx="354986" cy="150811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85789" y="285750"/>
              <a:ext cx="354986" cy="150811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895350">
                <a:buClr>
                  <a:srgbClr val="002960"/>
                </a:buClr>
              </a:pPr>
              <a:r>
                <a:rPr lang="en-US" sz="800" baseline="0" dirty="0" smtClean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  <a:endParaRPr lang="en-US" sz="800" baseline="0" dirty="0">
                <a:solidFill>
                  <a:schemeClr val="accent6"/>
                </a:solidFill>
                <a:latin typeface="+mn-lt"/>
                <a:ea typeface="+mn-ea"/>
              </a:endParaRP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85789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85789" y="436561"/>
              <a:ext cx="354986" cy="0"/>
            </a:xfrm>
            <a:prstGeom prst="straightConnector1">
              <a:avLst/>
            </a:prstGeom>
            <a:noFill/>
            <a:ln w="25400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3" name="SlideBottomBar" hidden="1"/>
          <p:cNvSpPr/>
          <p:nvPr/>
        </p:nvSpPr>
        <p:spPr>
          <a:xfrm>
            <a:off x="11250562" y="6182121"/>
            <a:ext cx="60961" cy="1238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aseline="0" dirty="0" smtClean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24" name="doc id" hidden="1"/>
          <p:cNvSpPr txBox="1">
            <a:spLocks noChangeArrowheads="1"/>
          </p:cNvSpPr>
          <p:nvPr/>
        </p:nvSpPr>
        <p:spPr bwMode="white">
          <a:xfrm>
            <a:off x="10806443" y="36514"/>
            <a:ext cx="846325" cy="11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en-US" sz="800" baseline="0" dirty="0" smtClean="0">
              <a:solidFill>
                <a:schemeClr val="accent1"/>
              </a:solidFill>
              <a:latin typeface="+mn-lt"/>
              <a:ea typeface="+mn-ea"/>
            </a:endParaRPr>
          </a:p>
        </p:txBody>
      </p:sp>
      <p:grpSp>
        <p:nvGrpSpPr>
          <p:cNvPr id="26" name="LegendBoxes" hidden="1"/>
          <p:cNvGrpSpPr/>
          <p:nvPr/>
        </p:nvGrpSpPr>
        <p:grpSpPr bwMode="gray">
          <a:xfrm>
            <a:off x="10545851" y="279401"/>
            <a:ext cx="848436" cy="997467"/>
            <a:chOff x="7835905" y="279400"/>
            <a:chExt cx="636299" cy="997467"/>
          </a:xfrm>
        </p:grpSpPr>
        <p:sp>
          <p:nvSpPr>
            <p:cNvPr id="27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28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29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30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31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32" name="Legend2"/>
            <p:cNvSpPr>
              <a:spLocks noChangeArrowheads="1"/>
            </p:cNvSpPr>
            <p:nvPr/>
          </p:nvSpPr>
          <p:spPr bwMode="gray">
            <a:xfrm>
              <a:off x="8089905" y="549275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33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34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</p:grpSp>
      <p:grpSp>
        <p:nvGrpSpPr>
          <p:cNvPr id="35" name="LegendLines" hidden="1"/>
          <p:cNvGrpSpPr/>
          <p:nvPr/>
        </p:nvGrpSpPr>
        <p:grpSpPr bwMode="gray">
          <a:xfrm>
            <a:off x="10135426" y="279401"/>
            <a:ext cx="1259088" cy="730767"/>
            <a:chOff x="7540629" y="279400"/>
            <a:chExt cx="944274" cy="730767"/>
          </a:xfrm>
        </p:grpSpPr>
        <p:sp>
          <p:nvSpPr>
            <p:cNvPr id="36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37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38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39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40" name="Legend2"/>
            <p:cNvSpPr>
              <a:spLocks noChangeArrowheads="1"/>
            </p:cNvSpPr>
            <p:nvPr/>
          </p:nvSpPr>
          <p:spPr bwMode="gray">
            <a:xfrm>
              <a:off x="8102604" y="546100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41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</p:grpSp>
      <p:grpSp>
        <p:nvGrpSpPr>
          <p:cNvPr id="42" name="LegendMoons" hidden="1"/>
          <p:cNvGrpSpPr/>
          <p:nvPr/>
        </p:nvGrpSpPr>
        <p:grpSpPr bwMode="gray">
          <a:xfrm>
            <a:off x="10456946" y="250825"/>
            <a:ext cx="937340" cy="1306516"/>
            <a:chOff x="7769225" y="250825"/>
            <a:chExt cx="702974" cy="1306516"/>
          </a:xfrm>
        </p:grpSpPr>
        <p:grpSp>
          <p:nvGrpSpPr>
            <p:cNvPr id="43" name="MoonLegend1"/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61" name="Oval 38"/>
              <p:cNvSpPr>
                <a:spLocks noChangeAspect="1" noChangeArrowheads="1"/>
              </p:cNvSpPr>
              <p:nvPr>
                <p:custDataLst>
                  <p:tags r:id="rId22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62" name="Arc 39"/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MoonLegend2"/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9" name="Oval 41"/>
              <p:cNvSpPr>
                <a:spLocks noChangeAspect="1" noChangeArrowheads="1"/>
              </p:cNvSpPr>
              <p:nvPr>
                <p:custDataLst>
                  <p:tags r:id="rId20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60" name="Arc 42"/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MoonLegend4"/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7" name="Oval 47"/>
              <p:cNvSpPr>
                <a:spLocks noChangeAspect="1" noChangeArrowheads="1"/>
              </p:cNvSpPr>
              <p:nvPr>
                <p:custDataLst>
                  <p:tags r:id="rId18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8" name="Arc 48"/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6" name="MoonLegend5"/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5" name="Oval 50"/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6" name="Oval 51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7" name="MoonLegend3"/>
            <p:cNvGrpSpPr>
              <a:grpSpLocks noChangeAspect="1"/>
            </p:cNvGrpSpPr>
            <p:nvPr>
              <p:custDataLst>
                <p:tags r:id="rId13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3" name="Oval 47"/>
              <p:cNvSpPr>
                <a:spLocks noChangeAspect="1" noChangeArrowheads="1"/>
              </p:cNvSpPr>
              <p:nvPr>
                <p:custDataLst>
                  <p:tags r:id="rId14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4" name="Arc 48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</p:grpSp>
        <p:sp>
          <p:nvSpPr>
            <p:cNvPr id="48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49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50" name="Legend3"/>
            <p:cNvSpPr>
              <a:spLocks noChangeArrowheads="1"/>
            </p:cNvSpPr>
            <p:nvPr/>
          </p:nvSpPr>
          <p:spPr bwMode="gray">
            <a:xfrm>
              <a:off x="8089900" y="812802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51" name="Legend4"/>
            <p:cNvSpPr>
              <a:spLocks noChangeArrowheads="1"/>
            </p:cNvSpPr>
            <p:nvPr/>
          </p:nvSpPr>
          <p:spPr bwMode="gray">
            <a:xfrm>
              <a:off x="8089900" y="1084265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52" name="Legend5"/>
            <p:cNvSpPr>
              <a:spLocks noChangeArrowheads="1"/>
            </p:cNvSpPr>
            <p:nvPr/>
          </p:nvSpPr>
          <p:spPr bwMode="gray">
            <a:xfrm>
              <a:off x="8089900" y="1360490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1389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</p:sldLayoutIdLst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895350" rtl="0" eaLnBrk="1" fontAlgn="base" hangingPunct="1">
        <a:spcBef>
          <a:spcPct val="0"/>
        </a:spcBef>
        <a:spcAft>
          <a:spcPct val="0"/>
        </a:spcAft>
        <a:tabLst>
          <a:tab pos="269875" algn="l"/>
        </a:tabLst>
        <a:defRPr lang="x-none" sz="2000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2pPr>
      <a:lvl3pPr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3pPr>
      <a:lvl4pPr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4pPr>
      <a:lvl5pPr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5pPr>
      <a:lvl6pPr marL="457200"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6pPr>
      <a:lvl7pPr marL="914400"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7pPr>
      <a:lvl8pPr marL="1371600"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8pPr>
      <a:lvl9pPr marL="1828800"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9pPr>
    </p:titleStyle>
    <p:bodyStyle>
      <a:lvl1pPr marL="0" indent="0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x-none" sz="1400" baseline="0">
          <a:solidFill>
            <a:schemeClr val="tx1"/>
          </a:solidFill>
          <a:latin typeface="+mn-lt"/>
          <a:ea typeface="+mn-ea"/>
          <a:cs typeface="+mn-cs"/>
        </a:defRPr>
      </a:lvl1pPr>
      <a:lvl2pPr marL="193675" indent="-192088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lang="x-none" sz="1400" baseline="0">
          <a:solidFill>
            <a:schemeClr val="tx1"/>
          </a:solidFill>
          <a:latin typeface="+mn-lt"/>
        </a:defRPr>
      </a:lvl2pPr>
      <a:lvl3pPr marL="457200" indent="-261938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x-none" sz="1400" baseline="0">
          <a:solidFill>
            <a:schemeClr val="tx1"/>
          </a:solidFill>
          <a:latin typeface="+mn-lt"/>
        </a:defRPr>
      </a:lvl3pPr>
      <a:lvl4pPr marL="614363" indent="-1555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lang="x-none" sz="1400" baseline="0">
          <a:solidFill>
            <a:schemeClr val="tx1"/>
          </a:solidFill>
          <a:latin typeface="+mn-lt"/>
        </a:defRPr>
      </a:lvl4pPr>
      <a:lvl5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400" baseline="0">
          <a:solidFill>
            <a:schemeClr val="tx1"/>
          </a:solidFill>
          <a:latin typeface="+mn-lt"/>
        </a:defRPr>
      </a:lvl5pPr>
      <a:lvl6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6pPr>
      <a:lvl7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7pPr>
      <a:lvl8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8pPr>
      <a:lvl9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1457908998"/>
              </p:ext>
            </p:extLst>
          </p:nvPr>
        </p:nvGraphicFramePr>
        <p:xfrm>
          <a:off x="0" y="0"/>
          <a:ext cx="211676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2" name="think-cell Slide" r:id="rId24" imgW="270" imgH="270" progId="TCLayout.ActiveDocument.1">
                  <p:embed/>
                </p:oleObj>
              </mc:Choice>
              <mc:Fallback>
                <p:oleObj name="think-cell Slide" r:id="rId2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1676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8"/>
            </p:custDataLst>
          </p:nvPr>
        </p:nvSpPr>
        <p:spPr bwMode="auto">
          <a:xfrm>
            <a:off x="0" y="0"/>
            <a:ext cx="211676" cy="15875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x-none" sz="1600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0811624" y="1940591"/>
            <a:ext cx="2088713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baseline="0" smtClean="0">
                <a:solidFill>
                  <a:srgbClr val="808080"/>
                </a:solidFill>
                <a:latin typeface="+mn-lt"/>
                <a:ea typeface="+mn-ea"/>
              </a:rPr>
              <a:t>Last Modified 11/7/2017 10:19 AM W. Europe Standard Time</a:t>
            </a:r>
            <a:endParaRPr lang="en-US" sz="1600" baseline="0" dirty="0" smtClean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0962302" y="4114417"/>
            <a:ext cx="1787349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baseline="0" smtClean="0">
                <a:solidFill>
                  <a:srgbClr val="808080"/>
                </a:solidFill>
                <a:latin typeface="+mn-lt"/>
                <a:ea typeface="+mn-ea"/>
              </a:rPr>
              <a:t>Printed 9/6/2017 4:09 PM W. Europe Standard Time</a:t>
            </a:r>
            <a:endParaRPr lang="en-US" sz="1600" baseline="0" dirty="0" smtClean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158759" y="230189"/>
            <a:ext cx="1149189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 dirty="0" smtClean="0"/>
              <a:t>Click to edit Master title style</a:t>
            </a:r>
            <a:endParaRPr lang="en-US" noProof="0" dirty="0" smtClean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158759" y="75765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800" cap="all" baseline="0" dirty="0" smtClean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  <a:endParaRPr lang="en-US" sz="800" cap="all" baseline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158759" y="554866"/>
            <a:ext cx="1149189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en-US" sz="1600" baseline="0" dirty="0" smtClean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grpSp>
        <p:nvGrpSpPr>
          <p:cNvPr id="4" name="Slide Elements" hidden="1"/>
          <p:cNvGrpSpPr/>
          <p:nvPr/>
        </p:nvGrpSpPr>
        <p:grpSpPr bwMode="gray">
          <a:xfrm>
            <a:off x="158759" y="6305945"/>
            <a:ext cx="11491891" cy="325438"/>
            <a:chOff x="119063" y="6305945"/>
            <a:chExt cx="8618537" cy="325438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gray">
            <a:xfrm>
              <a:off x="119063" y="6305945"/>
              <a:ext cx="8618537" cy="123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 lang="x-none"/>
              </a:pPr>
              <a:r>
                <a:rPr lang="en-US" sz="800" baseline="0" dirty="0" smtClean="0">
                  <a:solidFill>
                    <a:srgbClr val="808080"/>
                  </a:solidFill>
                  <a:latin typeface="+mn-lt"/>
                  <a:ea typeface="+mn-ea"/>
                </a:rPr>
                <a:t>1 Footnote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gray">
            <a:xfrm>
              <a:off x="119063" y="6507558"/>
              <a:ext cx="7200000" cy="123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marL="609600" indent="-609600" defTabSz="895350">
                <a:tabLst>
                  <a:tab pos="612775" algn="l"/>
                </a:tabLst>
              </a:pPr>
              <a:r>
                <a:rPr lang="en-US" sz="800" baseline="0" dirty="0" smtClean="0">
                  <a:solidFill>
                    <a:srgbClr val="808080"/>
                  </a:solidFill>
                  <a:latin typeface="+mn-lt"/>
                  <a:ea typeface="+mn-ea"/>
                </a:rPr>
                <a:t>SOURCE : Source</a:t>
              </a:r>
              <a:endParaRPr lang="en-US" sz="800" baseline="0" dirty="0">
                <a:solidFill>
                  <a:srgbClr val="808080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936838" y="1951380"/>
            <a:ext cx="5736421" cy="107721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 dirty="0" smtClean="0"/>
              <a:t>Click to edit Master text styles</a:t>
            </a:r>
          </a:p>
          <a:p>
            <a:pPr lvl="1" latinLnBrk="0"/>
            <a:r>
              <a:rPr lang="en-US" dirty="0" smtClean="0"/>
              <a:t>Second level</a:t>
            </a:r>
          </a:p>
          <a:p>
            <a:pPr lvl="2" latinLnBrk="0"/>
            <a:r>
              <a:rPr lang="en-US" dirty="0" smtClean="0"/>
              <a:t>Third level</a:t>
            </a:r>
          </a:p>
          <a:p>
            <a:pPr lvl="3" latinLnBrk="0"/>
            <a:r>
              <a:rPr lang="en-US" dirty="0" smtClean="0"/>
              <a:t>Fourth level</a:t>
            </a:r>
          </a:p>
          <a:p>
            <a:pPr lvl="4" latinLnBrk="0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1936837" y="1257754"/>
            <a:ext cx="5685618" cy="508000"/>
            <a:chOff x="915" y="710"/>
            <a:chExt cx="2686" cy="320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10"/>
              <a:ext cx="2686" cy="320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en-US" sz="1600" b="1" baseline="0" dirty="0" smtClean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en-US" sz="1600" baseline="0" dirty="0" smtClean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  <a:endParaRPr lang="en-US" sz="1600" baseline="0" dirty="0">
                <a:solidFill>
                  <a:srgbClr val="808080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7" name="McKSticker" hidden="1"/>
          <p:cNvGrpSpPr/>
          <p:nvPr/>
        </p:nvGrpSpPr>
        <p:grpSpPr bwMode="gray">
          <a:xfrm>
            <a:off x="11177305" y="285751"/>
            <a:ext cx="473335" cy="150811"/>
            <a:chOff x="8385789" y="285750"/>
            <a:chExt cx="354986" cy="150811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85789" y="285750"/>
              <a:ext cx="354986" cy="150811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895350">
                <a:buClr>
                  <a:srgbClr val="002960"/>
                </a:buClr>
              </a:pPr>
              <a:r>
                <a:rPr lang="en-US" sz="800" baseline="0" dirty="0" smtClean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  <a:endParaRPr lang="en-US" sz="800" baseline="0" dirty="0">
                <a:solidFill>
                  <a:schemeClr val="accent6"/>
                </a:solidFill>
                <a:latin typeface="+mn-lt"/>
                <a:ea typeface="+mn-ea"/>
              </a:endParaRP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85789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85789" y="436561"/>
              <a:ext cx="354986" cy="0"/>
            </a:xfrm>
            <a:prstGeom prst="straightConnector1">
              <a:avLst/>
            </a:prstGeom>
            <a:noFill/>
            <a:ln w="25400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3" name="SlideBottomBar" hidden="1"/>
          <p:cNvSpPr/>
          <p:nvPr/>
        </p:nvSpPr>
        <p:spPr>
          <a:xfrm>
            <a:off x="11250562" y="6182121"/>
            <a:ext cx="60961" cy="1238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aseline="0" dirty="0" smtClean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24" name="doc id" hidden="1"/>
          <p:cNvSpPr txBox="1">
            <a:spLocks noChangeArrowheads="1"/>
          </p:cNvSpPr>
          <p:nvPr/>
        </p:nvSpPr>
        <p:spPr bwMode="white">
          <a:xfrm>
            <a:off x="10806443" y="36514"/>
            <a:ext cx="846325" cy="11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en-US" sz="800" baseline="0" dirty="0" smtClean="0">
              <a:solidFill>
                <a:schemeClr val="accent1"/>
              </a:solidFill>
              <a:latin typeface="+mn-lt"/>
              <a:ea typeface="+mn-ea"/>
            </a:endParaRPr>
          </a:p>
        </p:txBody>
      </p:sp>
      <p:grpSp>
        <p:nvGrpSpPr>
          <p:cNvPr id="26" name="LegendBoxes" hidden="1"/>
          <p:cNvGrpSpPr/>
          <p:nvPr/>
        </p:nvGrpSpPr>
        <p:grpSpPr bwMode="gray">
          <a:xfrm>
            <a:off x="10545851" y="279401"/>
            <a:ext cx="848436" cy="997467"/>
            <a:chOff x="7835905" y="279400"/>
            <a:chExt cx="636299" cy="997467"/>
          </a:xfrm>
        </p:grpSpPr>
        <p:sp>
          <p:nvSpPr>
            <p:cNvPr id="27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28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29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30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31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32" name="Legend2"/>
            <p:cNvSpPr>
              <a:spLocks noChangeArrowheads="1"/>
            </p:cNvSpPr>
            <p:nvPr/>
          </p:nvSpPr>
          <p:spPr bwMode="gray">
            <a:xfrm>
              <a:off x="8089905" y="549275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33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34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</p:grpSp>
      <p:grpSp>
        <p:nvGrpSpPr>
          <p:cNvPr id="35" name="LegendLines" hidden="1"/>
          <p:cNvGrpSpPr/>
          <p:nvPr/>
        </p:nvGrpSpPr>
        <p:grpSpPr bwMode="gray">
          <a:xfrm>
            <a:off x="10135426" y="279401"/>
            <a:ext cx="1259088" cy="730767"/>
            <a:chOff x="7540629" y="279400"/>
            <a:chExt cx="944274" cy="730767"/>
          </a:xfrm>
        </p:grpSpPr>
        <p:sp>
          <p:nvSpPr>
            <p:cNvPr id="36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37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38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39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40" name="Legend2"/>
            <p:cNvSpPr>
              <a:spLocks noChangeArrowheads="1"/>
            </p:cNvSpPr>
            <p:nvPr/>
          </p:nvSpPr>
          <p:spPr bwMode="gray">
            <a:xfrm>
              <a:off x="8102604" y="546100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41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</p:grpSp>
      <p:grpSp>
        <p:nvGrpSpPr>
          <p:cNvPr id="42" name="LegendMoons" hidden="1"/>
          <p:cNvGrpSpPr/>
          <p:nvPr/>
        </p:nvGrpSpPr>
        <p:grpSpPr bwMode="gray">
          <a:xfrm>
            <a:off x="10456946" y="250825"/>
            <a:ext cx="937340" cy="1306516"/>
            <a:chOff x="7769225" y="250825"/>
            <a:chExt cx="702974" cy="1306516"/>
          </a:xfrm>
        </p:grpSpPr>
        <p:grpSp>
          <p:nvGrpSpPr>
            <p:cNvPr id="43" name="MoonLegend1"/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61" name="Oval 38"/>
              <p:cNvSpPr>
                <a:spLocks noChangeAspect="1" noChangeArrowheads="1"/>
              </p:cNvSpPr>
              <p:nvPr>
                <p:custDataLst>
                  <p:tags r:id="rId22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62" name="Arc 39"/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MoonLegend2"/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9" name="Oval 41"/>
              <p:cNvSpPr>
                <a:spLocks noChangeAspect="1" noChangeArrowheads="1"/>
              </p:cNvSpPr>
              <p:nvPr>
                <p:custDataLst>
                  <p:tags r:id="rId20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60" name="Arc 42"/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MoonLegend4"/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7" name="Oval 47"/>
              <p:cNvSpPr>
                <a:spLocks noChangeAspect="1" noChangeArrowheads="1"/>
              </p:cNvSpPr>
              <p:nvPr>
                <p:custDataLst>
                  <p:tags r:id="rId18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8" name="Arc 48"/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6" name="MoonLegend5"/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5" name="Oval 50"/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6" name="Oval 51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7" name="MoonLegend3"/>
            <p:cNvGrpSpPr>
              <a:grpSpLocks noChangeAspect="1"/>
            </p:cNvGrpSpPr>
            <p:nvPr>
              <p:custDataLst>
                <p:tags r:id="rId13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3" name="Oval 47"/>
              <p:cNvSpPr>
                <a:spLocks noChangeAspect="1" noChangeArrowheads="1"/>
              </p:cNvSpPr>
              <p:nvPr>
                <p:custDataLst>
                  <p:tags r:id="rId14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4" name="Arc 48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</p:grpSp>
        <p:sp>
          <p:nvSpPr>
            <p:cNvPr id="48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49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50" name="Legend3"/>
            <p:cNvSpPr>
              <a:spLocks noChangeArrowheads="1"/>
            </p:cNvSpPr>
            <p:nvPr/>
          </p:nvSpPr>
          <p:spPr bwMode="gray">
            <a:xfrm>
              <a:off x="8089900" y="812802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51" name="Legend4"/>
            <p:cNvSpPr>
              <a:spLocks noChangeArrowheads="1"/>
            </p:cNvSpPr>
            <p:nvPr/>
          </p:nvSpPr>
          <p:spPr bwMode="gray">
            <a:xfrm>
              <a:off x="8089900" y="1084265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52" name="Legend5"/>
            <p:cNvSpPr>
              <a:spLocks noChangeArrowheads="1"/>
            </p:cNvSpPr>
            <p:nvPr/>
          </p:nvSpPr>
          <p:spPr bwMode="gray">
            <a:xfrm>
              <a:off x="8089900" y="1360490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5737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</p:sldLayoutIdLst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895350" rtl="0" eaLnBrk="1" fontAlgn="base" hangingPunct="1">
        <a:spcBef>
          <a:spcPct val="0"/>
        </a:spcBef>
        <a:spcAft>
          <a:spcPct val="0"/>
        </a:spcAft>
        <a:tabLst>
          <a:tab pos="269875" algn="l"/>
        </a:tabLst>
        <a:defRPr lang="x-none" sz="2000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2pPr>
      <a:lvl3pPr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3pPr>
      <a:lvl4pPr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4pPr>
      <a:lvl5pPr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5pPr>
      <a:lvl6pPr marL="457200"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6pPr>
      <a:lvl7pPr marL="914400"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7pPr>
      <a:lvl8pPr marL="1371600"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8pPr>
      <a:lvl9pPr marL="1828800"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9pPr>
    </p:titleStyle>
    <p:bodyStyle>
      <a:lvl1pPr marL="0" indent="0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x-none" sz="1400" baseline="0">
          <a:solidFill>
            <a:schemeClr val="tx1"/>
          </a:solidFill>
          <a:latin typeface="+mn-lt"/>
          <a:ea typeface="+mn-ea"/>
          <a:cs typeface="+mn-cs"/>
        </a:defRPr>
      </a:lvl1pPr>
      <a:lvl2pPr marL="193675" indent="-192088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lang="x-none" sz="1400" baseline="0">
          <a:solidFill>
            <a:schemeClr val="tx1"/>
          </a:solidFill>
          <a:latin typeface="+mn-lt"/>
        </a:defRPr>
      </a:lvl2pPr>
      <a:lvl3pPr marL="457200" indent="-261938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x-none" sz="1400" baseline="0">
          <a:solidFill>
            <a:schemeClr val="tx1"/>
          </a:solidFill>
          <a:latin typeface="+mn-lt"/>
        </a:defRPr>
      </a:lvl3pPr>
      <a:lvl4pPr marL="614363" indent="-1555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lang="x-none" sz="1400" baseline="0">
          <a:solidFill>
            <a:schemeClr val="tx1"/>
          </a:solidFill>
          <a:latin typeface="+mn-lt"/>
        </a:defRPr>
      </a:lvl4pPr>
      <a:lvl5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400" baseline="0">
          <a:solidFill>
            <a:schemeClr val="tx1"/>
          </a:solidFill>
          <a:latin typeface="+mn-lt"/>
        </a:defRPr>
      </a:lvl5pPr>
      <a:lvl6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6pPr>
      <a:lvl7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7pPr>
      <a:lvl8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8pPr>
      <a:lvl9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399343943"/>
              </p:ext>
            </p:extLst>
          </p:nvPr>
        </p:nvGraphicFramePr>
        <p:xfrm>
          <a:off x="0" y="0"/>
          <a:ext cx="211676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2" name="think-cell Slide" r:id="rId24" imgW="270" imgH="270" progId="TCLayout.ActiveDocument.1">
                  <p:embed/>
                </p:oleObj>
              </mc:Choice>
              <mc:Fallback>
                <p:oleObj name="think-cell Slide" r:id="rId2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1676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8"/>
            </p:custDataLst>
          </p:nvPr>
        </p:nvSpPr>
        <p:spPr bwMode="auto">
          <a:xfrm>
            <a:off x="0" y="0"/>
            <a:ext cx="211676" cy="15875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x-none" sz="1600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0811624" y="1940591"/>
            <a:ext cx="2088713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baseline="0" smtClean="0">
                <a:solidFill>
                  <a:srgbClr val="808080"/>
                </a:solidFill>
                <a:latin typeface="+mn-lt"/>
                <a:ea typeface="+mn-ea"/>
              </a:rPr>
              <a:t>Last Modified 11/7/2017 10:19 AM W. Europe Standard Time</a:t>
            </a:r>
            <a:endParaRPr lang="en-US" sz="1600" baseline="0" dirty="0" smtClean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0962302" y="4114417"/>
            <a:ext cx="1787349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baseline="0" smtClean="0">
                <a:solidFill>
                  <a:srgbClr val="808080"/>
                </a:solidFill>
                <a:latin typeface="+mn-lt"/>
                <a:ea typeface="+mn-ea"/>
              </a:rPr>
              <a:t>Printed 9/6/2017 4:09 PM W. Europe Standard Time</a:t>
            </a:r>
            <a:endParaRPr lang="en-US" sz="1600" baseline="0" dirty="0" smtClean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158759" y="230189"/>
            <a:ext cx="1149189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 dirty="0" smtClean="0"/>
              <a:t>Click to edit Master title style</a:t>
            </a:r>
            <a:endParaRPr lang="en-US" noProof="0" dirty="0" smtClean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158759" y="75765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800" cap="all" baseline="0" dirty="0" smtClean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  <a:endParaRPr lang="en-US" sz="800" cap="all" baseline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158759" y="554866"/>
            <a:ext cx="1149189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en-US" sz="1600" baseline="0" dirty="0" smtClean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grpSp>
        <p:nvGrpSpPr>
          <p:cNvPr id="4" name="Slide Elements" hidden="1"/>
          <p:cNvGrpSpPr/>
          <p:nvPr/>
        </p:nvGrpSpPr>
        <p:grpSpPr bwMode="gray">
          <a:xfrm>
            <a:off x="158759" y="6305945"/>
            <a:ext cx="11491891" cy="325438"/>
            <a:chOff x="119063" y="6305945"/>
            <a:chExt cx="8618537" cy="325438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gray">
            <a:xfrm>
              <a:off x="119063" y="6305945"/>
              <a:ext cx="8618537" cy="123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 lang="x-none"/>
              </a:pPr>
              <a:r>
                <a:rPr lang="en-US" sz="800" baseline="0" dirty="0" smtClean="0">
                  <a:solidFill>
                    <a:srgbClr val="808080"/>
                  </a:solidFill>
                  <a:latin typeface="+mn-lt"/>
                  <a:ea typeface="+mn-ea"/>
                </a:rPr>
                <a:t>1 Footnote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gray">
            <a:xfrm>
              <a:off x="119063" y="6507558"/>
              <a:ext cx="7200000" cy="123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marL="609600" indent="-609600" defTabSz="895350">
                <a:tabLst>
                  <a:tab pos="612775" algn="l"/>
                </a:tabLst>
              </a:pPr>
              <a:r>
                <a:rPr lang="en-US" sz="800" baseline="0" dirty="0" smtClean="0">
                  <a:solidFill>
                    <a:srgbClr val="808080"/>
                  </a:solidFill>
                  <a:latin typeface="+mn-lt"/>
                  <a:ea typeface="+mn-ea"/>
                </a:rPr>
                <a:t>SOURCE : Source</a:t>
              </a:r>
              <a:endParaRPr lang="en-US" sz="800" baseline="0" dirty="0">
                <a:solidFill>
                  <a:srgbClr val="808080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936838" y="1951380"/>
            <a:ext cx="5736421" cy="107721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 dirty="0" smtClean="0"/>
              <a:t>Click to edit Master text styles</a:t>
            </a:r>
          </a:p>
          <a:p>
            <a:pPr lvl="1" latinLnBrk="0"/>
            <a:r>
              <a:rPr lang="en-US" dirty="0" smtClean="0"/>
              <a:t>Second level</a:t>
            </a:r>
          </a:p>
          <a:p>
            <a:pPr lvl="2" latinLnBrk="0"/>
            <a:r>
              <a:rPr lang="en-US" dirty="0" smtClean="0"/>
              <a:t>Third level</a:t>
            </a:r>
          </a:p>
          <a:p>
            <a:pPr lvl="3" latinLnBrk="0"/>
            <a:r>
              <a:rPr lang="en-US" dirty="0" smtClean="0"/>
              <a:t>Fourth level</a:t>
            </a:r>
          </a:p>
          <a:p>
            <a:pPr lvl="4" latinLnBrk="0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1936837" y="1257754"/>
            <a:ext cx="5685618" cy="508000"/>
            <a:chOff x="915" y="710"/>
            <a:chExt cx="2686" cy="320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10"/>
              <a:ext cx="2686" cy="320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en-US" sz="1600" b="1" baseline="0" dirty="0" smtClean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en-US" sz="1600" baseline="0" dirty="0" smtClean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  <a:endParaRPr lang="en-US" sz="1600" baseline="0" dirty="0">
                <a:solidFill>
                  <a:srgbClr val="808080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7" name="McKSticker" hidden="1"/>
          <p:cNvGrpSpPr/>
          <p:nvPr/>
        </p:nvGrpSpPr>
        <p:grpSpPr bwMode="gray">
          <a:xfrm>
            <a:off x="11177305" y="285751"/>
            <a:ext cx="473335" cy="150811"/>
            <a:chOff x="8385789" y="285750"/>
            <a:chExt cx="354986" cy="150811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85789" y="285750"/>
              <a:ext cx="354986" cy="150811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895350">
                <a:buClr>
                  <a:srgbClr val="002960"/>
                </a:buClr>
              </a:pPr>
              <a:r>
                <a:rPr lang="en-US" sz="800" baseline="0" dirty="0" smtClean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  <a:endParaRPr lang="en-US" sz="800" baseline="0" dirty="0">
                <a:solidFill>
                  <a:schemeClr val="accent6"/>
                </a:solidFill>
                <a:latin typeface="+mn-lt"/>
                <a:ea typeface="+mn-ea"/>
              </a:endParaRP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85789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85789" y="436561"/>
              <a:ext cx="354986" cy="0"/>
            </a:xfrm>
            <a:prstGeom prst="straightConnector1">
              <a:avLst/>
            </a:prstGeom>
            <a:noFill/>
            <a:ln w="25400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3" name="SlideBottomBar" hidden="1"/>
          <p:cNvSpPr/>
          <p:nvPr/>
        </p:nvSpPr>
        <p:spPr>
          <a:xfrm>
            <a:off x="11250562" y="6182121"/>
            <a:ext cx="60961" cy="1238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aseline="0" dirty="0" smtClean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24" name="doc id" hidden="1"/>
          <p:cNvSpPr txBox="1">
            <a:spLocks noChangeArrowheads="1"/>
          </p:cNvSpPr>
          <p:nvPr/>
        </p:nvSpPr>
        <p:spPr bwMode="white">
          <a:xfrm>
            <a:off x="10806443" y="36514"/>
            <a:ext cx="846325" cy="11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en-US" sz="800" baseline="0" dirty="0" smtClean="0">
              <a:solidFill>
                <a:schemeClr val="accent1"/>
              </a:solidFill>
              <a:latin typeface="+mn-lt"/>
              <a:ea typeface="+mn-ea"/>
            </a:endParaRPr>
          </a:p>
        </p:txBody>
      </p:sp>
      <p:grpSp>
        <p:nvGrpSpPr>
          <p:cNvPr id="26" name="LegendBoxes" hidden="1"/>
          <p:cNvGrpSpPr/>
          <p:nvPr/>
        </p:nvGrpSpPr>
        <p:grpSpPr bwMode="gray">
          <a:xfrm>
            <a:off x="10545851" y="279401"/>
            <a:ext cx="848436" cy="997467"/>
            <a:chOff x="7835905" y="279400"/>
            <a:chExt cx="636299" cy="997467"/>
          </a:xfrm>
        </p:grpSpPr>
        <p:sp>
          <p:nvSpPr>
            <p:cNvPr id="27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28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29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30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31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32" name="Legend2"/>
            <p:cNvSpPr>
              <a:spLocks noChangeArrowheads="1"/>
            </p:cNvSpPr>
            <p:nvPr/>
          </p:nvSpPr>
          <p:spPr bwMode="gray">
            <a:xfrm>
              <a:off x="8089905" y="549275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33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34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</p:grpSp>
      <p:grpSp>
        <p:nvGrpSpPr>
          <p:cNvPr id="35" name="LegendLines" hidden="1"/>
          <p:cNvGrpSpPr/>
          <p:nvPr/>
        </p:nvGrpSpPr>
        <p:grpSpPr bwMode="gray">
          <a:xfrm>
            <a:off x="10135426" y="279401"/>
            <a:ext cx="1259088" cy="730767"/>
            <a:chOff x="7540629" y="279400"/>
            <a:chExt cx="944274" cy="730767"/>
          </a:xfrm>
        </p:grpSpPr>
        <p:sp>
          <p:nvSpPr>
            <p:cNvPr id="36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37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38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39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40" name="Legend2"/>
            <p:cNvSpPr>
              <a:spLocks noChangeArrowheads="1"/>
            </p:cNvSpPr>
            <p:nvPr/>
          </p:nvSpPr>
          <p:spPr bwMode="gray">
            <a:xfrm>
              <a:off x="8102604" y="546100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41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</p:grpSp>
      <p:grpSp>
        <p:nvGrpSpPr>
          <p:cNvPr id="42" name="LegendMoons" hidden="1"/>
          <p:cNvGrpSpPr/>
          <p:nvPr/>
        </p:nvGrpSpPr>
        <p:grpSpPr bwMode="gray">
          <a:xfrm>
            <a:off x="10456946" y="250825"/>
            <a:ext cx="937340" cy="1306516"/>
            <a:chOff x="7769225" y="250825"/>
            <a:chExt cx="702974" cy="1306516"/>
          </a:xfrm>
        </p:grpSpPr>
        <p:grpSp>
          <p:nvGrpSpPr>
            <p:cNvPr id="43" name="MoonLegend1"/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61" name="Oval 38"/>
              <p:cNvSpPr>
                <a:spLocks noChangeAspect="1" noChangeArrowheads="1"/>
              </p:cNvSpPr>
              <p:nvPr>
                <p:custDataLst>
                  <p:tags r:id="rId22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62" name="Arc 39"/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MoonLegend2"/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9" name="Oval 41"/>
              <p:cNvSpPr>
                <a:spLocks noChangeAspect="1" noChangeArrowheads="1"/>
              </p:cNvSpPr>
              <p:nvPr>
                <p:custDataLst>
                  <p:tags r:id="rId20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60" name="Arc 42"/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MoonLegend4"/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7" name="Oval 47"/>
              <p:cNvSpPr>
                <a:spLocks noChangeAspect="1" noChangeArrowheads="1"/>
              </p:cNvSpPr>
              <p:nvPr>
                <p:custDataLst>
                  <p:tags r:id="rId18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8" name="Arc 48"/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6" name="MoonLegend5"/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5" name="Oval 50"/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6" name="Oval 51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7" name="MoonLegend3"/>
            <p:cNvGrpSpPr>
              <a:grpSpLocks noChangeAspect="1"/>
            </p:cNvGrpSpPr>
            <p:nvPr>
              <p:custDataLst>
                <p:tags r:id="rId13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3" name="Oval 47"/>
              <p:cNvSpPr>
                <a:spLocks noChangeAspect="1" noChangeArrowheads="1"/>
              </p:cNvSpPr>
              <p:nvPr>
                <p:custDataLst>
                  <p:tags r:id="rId14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4" name="Arc 48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</p:grpSp>
        <p:sp>
          <p:nvSpPr>
            <p:cNvPr id="48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49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50" name="Legend3"/>
            <p:cNvSpPr>
              <a:spLocks noChangeArrowheads="1"/>
            </p:cNvSpPr>
            <p:nvPr/>
          </p:nvSpPr>
          <p:spPr bwMode="gray">
            <a:xfrm>
              <a:off x="8089900" y="812802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51" name="Legend4"/>
            <p:cNvSpPr>
              <a:spLocks noChangeArrowheads="1"/>
            </p:cNvSpPr>
            <p:nvPr/>
          </p:nvSpPr>
          <p:spPr bwMode="gray">
            <a:xfrm>
              <a:off x="8089900" y="1084265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52" name="Legend5"/>
            <p:cNvSpPr>
              <a:spLocks noChangeArrowheads="1"/>
            </p:cNvSpPr>
            <p:nvPr/>
          </p:nvSpPr>
          <p:spPr bwMode="gray">
            <a:xfrm>
              <a:off x="8089900" y="1360490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7510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</p:sldLayoutIdLst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895350" rtl="0" eaLnBrk="1" fontAlgn="base" hangingPunct="1">
        <a:spcBef>
          <a:spcPct val="0"/>
        </a:spcBef>
        <a:spcAft>
          <a:spcPct val="0"/>
        </a:spcAft>
        <a:tabLst>
          <a:tab pos="269875" algn="l"/>
        </a:tabLst>
        <a:defRPr lang="x-none" sz="2000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2pPr>
      <a:lvl3pPr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3pPr>
      <a:lvl4pPr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4pPr>
      <a:lvl5pPr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5pPr>
      <a:lvl6pPr marL="457200"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6pPr>
      <a:lvl7pPr marL="914400"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7pPr>
      <a:lvl8pPr marL="1371600"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8pPr>
      <a:lvl9pPr marL="1828800"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9pPr>
    </p:titleStyle>
    <p:bodyStyle>
      <a:lvl1pPr marL="0" indent="0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x-none" sz="1400" baseline="0">
          <a:solidFill>
            <a:schemeClr val="tx1"/>
          </a:solidFill>
          <a:latin typeface="+mn-lt"/>
          <a:ea typeface="+mn-ea"/>
          <a:cs typeface="+mn-cs"/>
        </a:defRPr>
      </a:lvl1pPr>
      <a:lvl2pPr marL="193675" indent="-192088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lang="x-none" sz="1400" baseline="0">
          <a:solidFill>
            <a:schemeClr val="tx1"/>
          </a:solidFill>
          <a:latin typeface="+mn-lt"/>
        </a:defRPr>
      </a:lvl2pPr>
      <a:lvl3pPr marL="457200" indent="-261938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x-none" sz="1400" baseline="0">
          <a:solidFill>
            <a:schemeClr val="tx1"/>
          </a:solidFill>
          <a:latin typeface="+mn-lt"/>
        </a:defRPr>
      </a:lvl3pPr>
      <a:lvl4pPr marL="614363" indent="-1555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lang="x-none" sz="1400" baseline="0">
          <a:solidFill>
            <a:schemeClr val="tx1"/>
          </a:solidFill>
          <a:latin typeface="+mn-lt"/>
        </a:defRPr>
      </a:lvl4pPr>
      <a:lvl5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400" baseline="0">
          <a:solidFill>
            <a:schemeClr val="tx1"/>
          </a:solidFill>
          <a:latin typeface="+mn-lt"/>
        </a:defRPr>
      </a:lvl5pPr>
      <a:lvl6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6pPr>
      <a:lvl7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7pPr>
      <a:lvl8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8pPr>
      <a:lvl9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1890158674"/>
              </p:ext>
            </p:extLst>
          </p:nvPr>
        </p:nvGraphicFramePr>
        <p:xfrm>
          <a:off x="0" y="0"/>
          <a:ext cx="211676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2" name="think-cell Slide" r:id="rId24" imgW="270" imgH="270" progId="TCLayout.ActiveDocument.1">
                  <p:embed/>
                </p:oleObj>
              </mc:Choice>
              <mc:Fallback>
                <p:oleObj name="think-cell Slide" r:id="rId2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1676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8"/>
            </p:custDataLst>
          </p:nvPr>
        </p:nvSpPr>
        <p:spPr bwMode="auto">
          <a:xfrm>
            <a:off x="0" y="0"/>
            <a:ext cx="211676" cy="15875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x-none" sz="1600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0811624" y="1940591"/>
            <a:ext cx="2088713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baseline="0" smtClean="0">
                <a:solidFill>
                  <a:srgbClr val="808080"/>
                </a:solidFill>
                <a:latin typeface="+mn-lt"/>
                <a:ea typeface="+mn-ea"/>
              </a:rPr>
              <a:t>Last Modified 11/7/2017 10:19 AM W. Europe Standard Time</a:t>
            </a:r>
            <a:endParaRPr lang="en-US" sz="1600" baseline="0" dirty="0" smtClean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0962302" y="4114417"/>
            <a:ext cx="1787349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baseline="0" smtClean="0">
                <a:solidFill>
                  <a:srgbClr val="808080"/>
                </a:solidFill>
                <a:latin typeface="+mn-lt"/>
                <a:ea typeface="+mn-ea"/>
              </a:rPr>
              <a:t>Printed 9/6/2017 4:09 PM W. Europe Standard Time</a:t>
            </a:r>
            <a:endParaRPr lang="en-US" sz="1600" baseline="0" dirty="0" smtClean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158759" y="230189"/>
            <a:ext cx="1149189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 dirty="0" smtClean="0"/>
              <a:t>Click to edit Master title style</a:t>
            </a:r>
            <a:endParaRPr lang="en-US" noProof="0" dirty="0" smtClean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158759" y="75765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800" cap="all" baseline="0" dirty="0" smtClean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  <a:endParaRPr lang="en-US" sz="800" cap="all" baseline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158759" y="554866"/>
            <a:ext cx="1149189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en-US" sz="1600" baseline="0" dirty="0" smtClean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grpSp>
        <p:nvGrpSpPr>
          <p:cNvPr id="4" name="Slide Elements" hidden="1"/>
          <p:cNvGrpSpPr/>
          <p:nvPr/>
        </p:nvGrpSpPr>
        <p:grpSpPr bwMode="gray">
          <a:xfrm>
            <a:off x="158759" y="6305945"/>
            <a:ext cx="11491891" cy="325438"/>
            <a:chOff x="119063" y="6305945"/>
            <a:chExt cx="8618537" cy="325438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gray">
            <a:xfrm>
              <a:off x="119063" y="6305945"/>
              <a:ext cx="8618537" cy="123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 lang="x-none"/>
              </a:pPr>
              <a:r>
                <a:rPr lang="en-US" sz="800" baseline="0" dirty="0" smtClean="0">
                  <a:solidFill>
                    <a:srgbClr val="808080"/>
                  </a:solidFill>
                  <a:latin typeface="+mn-lt"/>
                  <a:ea typeface="+mn-ea"/>
                </a:rPr>
                <a:t>1 Footnote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gray">
            <a:xfrm>
              <a:off x="119063" y="6507558"/>
              <a:ext cx="7200000" cy="123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marL="609600" indent="-609600" defTabSz="895350">
                <a:tabLst>
                  <a:tab pos="612775" algn="l"/>
                </a:tabLst>
              </a:pPr>
              <a:r>
                <a:rPr lang="en-US" sz="800" baseline="0" dirty="0" smtClean="0">
                  <a:solidFill>
                    <a:srgbClr val="808080"/>
                  </a:solidFill>
                  <a:latin typeface="+mn-lt"/>
                  <a:ea typeface="+mn-ea"/>
                </a:rPr>
                <a:t>SOURCE : Source</a:t>
              </a:r>
              <a:endParaRPr lang="en-US" sz="800" baseline="0" dirty="0">
                <a:solidFill>
                  <a:srgbClr val="808080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936838" y="1951380"/>
            <a:ext cx="5736421" cy="107721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 dirty="0" smtClean="0"/>
              <a:t>Click to edit Master text styles</a:t>
            </a:r>
          </a:p>
          <a:p>
            <a:pPr lvl="1" latinLnBrk="0"/>
            <a:r>
              <a:rPr lang="en-US" dirty="0" smtClean="0"/>
              <a:t>Second level</a:t>
            </a:r>
          </a:p>
          <a:p>
            <a:pPr lvl="2" latinLnBrk="0"/>
            <a:r>
              <a:rPr lang="en-US" dirty="0" smtClean="0"/>
              <a:t>Third level</a:t>
            </a:r>
          </a:p>
          <a:p>
            <a:pPr lvl="3" latinLnBrk="0"/>
            <a:r>
              <a:rPr lang="en-US" dirty="0" smtClean="0"/>
              <a:t>Fourth level</a:t>
            </a:r>
          </a:p>
          <a:p>
            <a:pPr lvl="4" latinLnBrk="0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1936837" y="1257754"/>
            <a:ext cx="5685618" cy="508000"/>
            <a:chOff x="915" y="710"/>
            <a:chExt cx="2686" cy="320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10"/>
              <a:ext cx="2686" cy="320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en-US" sz="1600" b="1" baseline="0" dirty="0" smtClean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en-US" sz="1600" baseline="0" dirty="0" smtClean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  <a:endParaRPr lang="en-US" sz="1600" baseline="0" dirty="0">
                <a:solidFill>
                  <a:srgbClr val="808080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7" name="McKSticker" hidden="1"/>
          <p:cNvGrpSpPr/>
          <p:nvPr/>
        </p:nvGrpSpPr>
        <p:grpSpPr bwMode="gray">
          <a:xfrm>
            <a:off x="11177305" y="285751"/>
            <a:ext cx="473335" cy="150811"/>
            <a:chOff x="8385789" y="285750"/>
            <a:chExt cx="354986" cy="150811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85789" y="285750"/>
              <a:ext cx="354986" cy="150811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895350">
                <a:buClr>
                  <a:srgbClr val="002960"/>
                </a:buClr>
              </a:pPr>
              <a:r>
                <a:rPr lang="en-US" sz="800" baseline="0" dirty="0" smtClean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  <a:endParaRPr lang="en-US" sz="800" baseline="0" dirty="0">
                <a:solidFill>
                  <a:schemeClr val="accent6"/>
                </a:solidFill>
                <a:latin typeface="+mn-lt"/>
                <a:ea typeface="+mn-ea"/>
              </a:endParaRP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85789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85789" y="436561"/>
              <a:ext cx="354986" cy="0"/>
            </a:xfrm>
            <a:prstGeom prst="straightConnector1">
              <a:avLst/>
            </a:prstGeom>
            <a:noFill/>
            <a:ln w="25400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3" name="SlideBottomBar" hidden="1"/>
          <p:cNvSpPr/>
          <p:nvPr/>
        </p:nvSpPr>
        <p:spPr>
          <a:xfrm>
            <a:off x="11250562" y="6182121"/>
            <a:ext cx="60961" cy="1238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aseline="0" dirty="0" smtClean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24" name="doc id" hidden="1"/>
          <p:cNvSpPr txBox="1">
            <a:spLocks noChangeArrowheads="1"/>
          </p:cNvSpPr>
          <p:nvPr/>
        </p:nvSpPr>
        <p:spPr bwMode="white">
          <a:xfrm>
            <a:off x="10806443" y="36514"/>
            <a:ext cx="846325" cy="11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en-US" sz="800" baseline="0" dirty="0" smtClean="0">
              <a:solidFill>
                <a:schemeClr val="accent1"/>
              </a:solidFill>
              <a:latin typeface="+mn-lt"/>
              <a:ea typeface="+mn-ea"/>
            </a:endParaRPr>
          </a:p>
        </p:txBody>
      </p:sp>
      <p:grpSp>
        <p:nvGrpSpPr>
          <p:cNvPr id="26" name="LegendBoxes" hidden="1"/>
          <p:cNvGrpSpPr/>
          <p:nvPr/>
        </p:nvGrpSpPr>
        <p:grpSpPr bwMode="gray">
          <a:xfrm>
            <a:off x="10545851" y="279401"/>
            <a:ext cx="848436" cy="997467"/>
            <a:chOff x="7835905" y="279400"/>
            <a:chExt cx="636299" cy="997467"/>
          </a:xfrm>
        </p:grpSpPr>
        <p:sp>
          <p:nvSpPr>
            <p:cNvPr id="27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28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29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30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31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32" name="Legend2"/>
            <p:cNvSpPr>
              <a:spLocks noChangeArrowheads="1"/>
            </p:cNvSpPr>
            <p:nvPr/>
          </p:nvSpPr>
          <p:spPr bwMode="gray">
            <a:xfrm>
              <a:off x="8089905" y="549275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33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34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</p:grpSp>
      <p:grpSp>
        <p:nvGrpSpPr>
          <p:cNvPr id="35" name="LegendLines" hidden="1"/>
          <p:cNvGrpSpPr/>
          <p:nvPr/>
        </p:nvGrpSpPr>
        <p:grpSpPr bwMode="gray">
          <a:xfrm>
            <a:off x="10135426" y="279401"/>
            <a:ext cx="1259088" cy="730767"/>
            <a:chOff x="7540629" y="279400"/>
            <a:chExt cx="944274" cy="730767"/>
          </a:xfrm>
        </p:grpSpPr>
        <p:sp>
          <p:nvSpPr>
            <p:cNvPr id="36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37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38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39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40" name="Legend2"/>
            <p:cNvSpPr>
              <a:spLocks noChangeArrowheads="1"/>
            </p:cNvSpPr>
            <p:nvPr/>
          </p:nvSpPr>
          <p:spPr bwMode="gray">
            <a:xfrm>
              <a:off x="8102604" y="546100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41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</p:grpSp>
      <p:grpSp>
        <p:nvGrpSpPr>
          <p:cNvPr id="42" name="LegendMoons" hidden="1"/>
          <p:cNvGrpSpPr/>
          <p:nvPr/>
        </p:nvGrpSpPr>
        <p:grpSpPr bwMode="gray">
          <a:xfrm>
            <a:off x="10456946" y="250825"/>
            <a:ext cx="937340" cy="1306516"/>
            <a:chOff x="7769225" y="250825"/>
            <a:chExt cx="702974" cy="1306516"/>
          </a:xfrm>
        </p:grpSpPr>
        <p:grpSp>
          <p:nvGrpSpPr>
            <p:cNvPr id="43" name="MoonLegend1"/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61" name="Oval 38"/>
              <p:cNvSpPr>
                <a:spLocks noChangeAspect="1" noChangeArrowheads="1"/>
              </p:cNvSpPr>
              <p:nvPr>
                <p:custDataLst>
                  <p:tags r:id="rId22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62" name="Arc 39"/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MoonLegend2"/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9" name="Oval 41"/>
              <p:cNvSpPr>
                <a:spLocks noChangeAspect="1" noChangeArrowheads="1"/>
              </p:cNvSpPr>
              <p:nvPr>
                <p:custDataLst>
                  <p:tags r:id="rId20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60" name="Arc 42"/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MoonLegend4"/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7" name="Oval 47"/>
              <p:cNvSpPr>
                <a:spLocks noChangeAspect="1" noChangeArrowheads="1"/>
              </p:cNvSpPr>
              <p:nvPr>
                <p:custDataLst>
                  <p:tags r:id="rId18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8" name="Arc 48"/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6" name="MoonLegend5"/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5" name="Oval 50"/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6" name="Oval 51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7" name="MoonLegend3"/>
            <p:cNvGrpSpPr>
              <a:grpSpLocks noChangeAspect="1"/>
            </p:cNvGrpSpPr>
            <p:nvPr>
              <p:custDataLst>
                <p:tags r:id="rId13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3" name="Oval 47"/>
              <p:cNvSpPr>
                <a:spLocks noChangeAspect="1" noChangeArrowheads="1"/>
              </p:cNvSpPr>
              <p:nvPr>
                <p:custDataLst>
                  <p:tags r:id="rId14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4" name="Arc 48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</p:grpSp>
        <p:sp>
          <p:nvSpPr>
            <p:cNvPr id="48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49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50" name="Legend3"/>
            <p:cNvSpPr>
              <a:spLocks noChangeArrowheads="1"/>
            </p:cNvSpPr>
            <p:nvPr/>
          </p:nvSpPr>
          <p:spPr bwMode="gray">
            <a:xfrm>
              <a:off x="8089900" y="812802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51" name="Legend4"/>
            <p:cNvSpPr>
              <a:spLocks noChangeArrowheads="1"/>
            </p:cNvSpPr>
            <p:nvPr/>
          </p:nvSpPr>
          <p:spPr bwMode="gray">
            <a:xfrm>
              <a:off x="8089900" y="1084265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52" name="Legend5"/>
            <p:cNvSpPr>
              <a:spLocks noChangeArrowheads="1"/>
            </p:cNvSpPr>
            <p:nvPr/>
          </p:nvSpPr>
          <p:spPr bwMode="gray">
            <a:xfrm>
              <a:off x="8089900" y="1360490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7401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</p:sldLayoutIdLst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895350" rtl="0" eaLnBrk="1" fontAlgn="base" hangingPunct="1">
        <a:spcBef>
          <a:spcPct val="0"/>
        </a:spcBef>
        <a:spcAft>
          <a:spcPct val="0"/>
        </a:spcAft>
        <a:tabLst>
          <a:tab pos="269875" algn="l"/>
        </a:tabLst>
        <a:defRPr lang="x-none" sz="2000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2pPr>
      <a:lvl3pPr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3pPr>
      <a:lvl4pPr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4pPr>
      <a:lvl5pPr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5pPr>
      <a:lvl6pPr marL="457200"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6pPr>
      <a:lvl7pPr marL="914400"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7pPr>
      <a:lvl8pPr marL="1371600"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8pPr>
      <a:lvl9pPr marL="1828800"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9pPr>
    </p:titleStyle>
    <p:bodyStyle>
      <a:lvl1pPr marL="0" indent="0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x-none" sz="1400" baseline="0">
          <a:solidFill>
            <a:schemeClr val="tx1"/>
          </a:solidFill>
          <a:latin typeface="+mn-lt"/>
          <a:ea typeface="+mn-ea"/>
          <a:cs typeface="+mn-cs"/>
        </a:defRPr>
      </a:lvl1pPr>
      <a:lvl2pPr marL="193675" indent="-192088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lang="x-none" sz="1400" baseline="0">
          <a:solidFill>
            <a:schemeClr val="tx1"/>
          </a:solidFill>
          <a:latin typeface="+mn-lt"/>
        </a:defRPr>
      </a:lvl2pPr>
      <a:lvl3pPr marL="457200" indent="-261938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x-none" sz="1400" baseline="0">
          <a:solidFill>
            <a:schemeClr val="tx1"/>
          </a:solidFill>
          <a:latin typeface="+mn-lt"/>
        </a:defRPr>
      </a:lvl3pPr>
      <a:lvl4pPr marL="614363" indent="-1555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lang="x-none" sz="1400" baseline="0">
          <a:solidFill>
            <a:schemeClr val="tx1"/>
          </a:solidFill>
          <a:latin typeface="+mn-lt"/>
        </a:defRPr>
      </a:lvl4pPr>
      <a:lvl5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400" baseline="0">
          <a:solidFill>
            <a:schemeClr val="tx1"/>
          </a:solidFill>
          <a:latin typeface="+mn-lt"/>
        </a:defRPr>
      </a:lvl5pPr>
      <a:lvl6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6pPr>
      <a:lvl7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7pPr>
      <a:lvl8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8pPr>
      <a:lvl9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3270786641"/>
              </p:ext>
            </p:extLst>
          </p:nvPr>
        </p:nvGraphicFramePr>
        <p:xfrm>
          <a:off x="0" y="0"/>
          <a:ext cx="211676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2" name="think-cell Slide" r:id="rId24" imgW="270" imgH="270" progId="TCLayout.ActiveDocument.1">
                  <p:embed/>
                </p:oleObj>
              </mc:Choice>
              <mc:Fallback>
                <p:oleObj name="think-cell Slide" r:id="rId2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1676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8"/>
            </p:custDataLst>
          </p:nvPr>
        </p:nvSpPr>
        <p:spPr bwMode="auto">
          <a:xfrm>
            <a:off x="0" y="0"/>
            <a:ext cx="211676" cy="15875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x-none" sz="1600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0811624" y="1940591"/>
            <a:ext cx="2088713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baseline="0" smtClean="0">
                <a:solidFill>
                  <a:srgbClr val="808080"/>
                </a:solidFill>
                <a:latin typeface="+mn-lt"/>
                <a:ea typeface="+mn-ea"/>
              </a:rPr>
              <a:t>Last Modified 11/7/2017 10:19 AM W. Europe Standard Time</a:t>
            </a:r>
            <a:endParaRPr lang="en-US" sz="1600" baseline="0" dirty="0" smtClean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0962302" y="4114417"/>
            <a:ext cx="1787349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baseline="0" smtClean="0">
                <a:solidFill>
                  <a:srgbClr val="808080"/>
                </a:solidFill>
                <a:latin typeface="+mn-lt"/>
                <a:ea typeface="+mn-ea"/>
              </a:rPr>
              <a:t>Printed 9/6/2017 4:09 PM W. Europe Standard Time</a:t>
            </a:r>
            <a:endParaRPr lang="en-US" sz="1600" baseline="0" dirty="0" smtClean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158759" y="230189"/>
            <a:ext cx="1149189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 dirty="0" smtClean="0"/>
              <a:t>Click to edit Master title style</a:t>
            </a:r>
            <a:endParaRPr lang="en-US" noProof="0" dirty="0" smtClean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158759" y="75765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800" cap="all" baseline="0" dirty="0" smtClean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  <a:endParaRPr lang="en-US" sz="800" cap="all" baseline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158759" y="554866"/>
            <a:ext cx="1149189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en-US" sz="1600" baseline="0" dirty="0" smtClean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grpSp>
        <p:nvGrpSpPr>
          <p:cNvPr id="4" name="Slide Elements" hidden="1"/>
          <p:cNvGrpSpPr/>
          <p:nvPr/>
        </p:nvGrpSpPr>
        <p:grpSpPr bwMode="gray">
          <a:xfrm>
            <a:off x="158759" y="6305945"/>
            <a:ext cx="11491891" cy="325438"/>
            <a:chOff x="119063" y="6305945"/>
            <a:chExt cx="8618537" cy="325438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gray">
            <a:xfrm>
              <a:off x="119063" y="6305945"/>
              <a:ext cx="8618537" cy="123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 lang="x-none"/>
              </a:pPr>
              <a:r>
                <a:rPr lang="en-US" sz="800" baseline="0" dirty="0" smtClean="0">
                  <a:solidFill>
                    <a:srgbClr val="808080"/>
                  </a:solidFill>
                  <a:latin typeface="+mn-lt"/>
                  <a:ea typeface="+mn-ea"/>
                </a:rPr>
                <a:t>1 Footnote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gray">
            <a:xfrm>
              <a:off x="119063" y="6507558"/>
              <a:ext cx="7200000" cy="123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marL="609600" indent="-609600" defTabSz="895350">
                <a:tabLst>
                  <a:tab pos="612775" algn="l"/>
                </a:tabLst>
              </a:pPr>
              <a:r>
                <a:rPr lang="en-US" sz="800" baseline="0" dirty="0" smtClean="0">
                  <a:solidFill>
                    <a:srgbClr val="808080"/>
                  </a:solidFill>
                  <a:latin typeface="+mn-lt"/>
                  <a:ea typeface="+mn-ea"/>
                </a:rPr>
                <a:t>SOURCE : Source</a:t>
              </a:r>
              <a:endParaRPr lang="en-US" sz="800" baseline="0" dirty="0">
                <a:solidFill>
                  <a:srgbClr val="808080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936838" y="1951380"/>
            <a:ext cx="5736421" cy="107721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 dirty="0" smtClean="0"/>
              <a:t>Click to edit Master text styles</a:t>
            </a:r>
          </a:p>
          <a:p>
            <a:pPr lvl="1" latinLnBrk="0"/>
            <a:r>
              <a:rPr lang="en-US" dirty="0" smtClean="0"/>
              <a:t>Second level</a:t>
            </a:r>
          </a:p>
          <a:p>
            <a:pPr lvl="2" latinLnBrk="0"/>
            <a:r>
              <a:rPr lang="en-US" dirty="0" smtClean="0"/>
              <a:t>Third level</a:t>
            </a:r>
          </a:p>
          <a:p>
            <a:pPr lvl="3" latinLnBrk="0"/>
            <a:r>
              <a:rPr lang="en-US" dirty="0" smtClean="0"/>
              <a:t>Fourth level</a:t>
            </a:r>
          </a:p>
          <a:p>
            <a:pPr lvl="4" latinLnBrk="0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1936837" y="1257754"/>
            <a:ext cx="5685618" cy="508000"/>
            <a:chOff x="915" y="710"/>
            <a:chExt cx="2686" cy="320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10"/>
              <a:ext cx="2686" cy="320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en-US" sz="1600" b="1" baseline="0" dirty="0" smtClean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en-US" sz="1600" baseline="0" dirty="0" smtClean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  <a:endParaRPr lang="en-US" sz="1600" baseline="0" dirty="0">
                <a:solidFill>
                  <a:srgbClr val="808080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7" name="McKSticker" hidden="1"/>
          <p:cNvGrpSpPr/>
          <p:nvPr/>
        </p:nvGrpSpPr>
        <p:grpSpPr bwMode="gray">
          <a:xfrm>
            <a:off x="11177305" y="285751"/>
            <a:ext cx="473335" cy="150811"/>
            <a:chOff x="8385789" y="285750"/>
            <a:chExt cx="354986" cy="150811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85789" y="285750"/>
              <a:ext cx="354986" cy="150811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895350">
                <a:buClr>
                  <a:srgbClr val="002960"/>
                </a:buClr>
              </a:pPr>
              <a:r>
                <a:rPr lang="en-US" sz="800" baseline="0" dirty="0" smtClean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  <a:endParaRPr lang="en-US" sz="800" baseline="0" dirty="0">
                <a:solidFill>
                  <a:schemeClr val="accent6"/>
                </a:solidFill>
                <a:latin typeface="+mn-lt"/>
                <a:ea typeface="+mn-ea"/>
              </a:endParaRP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85789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85789" y="436561"/>
              <a:ext cx="354986" cy="0"/>
            </a:xfrm>
            <a:prstGeom prst="straightConnector1">
              <a:avLst/>
            </a:prstGeom>
            <a:noFill/>
            <a:ln w="25400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3" name="SlideBottomBar" hidden="1"/>
          <p:cNvSpPr/>
          <p:nvPr/>
        </p:nvSpPr>
        <p:spPr>
          <a:xfrm>
            <a:off x="11250562" y="6182121"/>
            <a:ext cx="60961" cy="1238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aseline="0" dirty="0" smtClean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24" name="doc id" hidden="1"/>
          <p:cNvSpPr txBox="1">
            <a:spLocks noChangeArrowheads="1"/>
          </p:cNvSpPr>
          <p:nvPr/>
        </p:nvSpPr>
        <p:spPr bwMode="white">
          <a:xfrm>
            <a:off x="10806443" y="36514"/>
            <a:ext cx="846325" cy="11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en-US" sz="800" baseline="0" dirty="0" smtClean="0">
              <a:solidFill>
                <a:schemeClr val="accent1"/>
              </a:solidFill>
              <a:latin typeface="+mn-lt"/>
              <a:ea typeface="+mn-ea"/>
            </a:endParaRPr>
          </a:p>
        </p:txBody>
      </p:sp>
      <p:grpSp>
        <p:nvGrpSpPr>
          <p:cNvPr id="26" name="LegendBoxes" hidden="1"/>
          <p:cNvGrpSpPr/>
          <p:nvPr/>
        </p:nvGrpSpPr>
        <p:grpSpPr bwMode="gray">
          <a:xfrm>
            <a:off x="10545851" y="279401"/>
            <a:ext cx="848436" cy="997467"/>
            <a:chOff x="7835905" y="279400"/>
            <a:chExt cx="636299" cy="997467"/>
          </a:xfrm>
        </p:grpSpPr>
        <p:sp>
          <p:nvSpPr>
            <p:cNvPr id="27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28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29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30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31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32" name="Legend2"/>
            <p:cNvSpPr>
              <a:spLocks noChangeArrowheads="1"/>
            </p:cNvSpPr>
            <p:nvPr/>
          </p:nvSpPr>
          <p:spPr bwMode="gray">
            <a:xfrm>
              <a:off x="8089905" y="549275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33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34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</p:grpSp>
      <p:grpSp>
        <p:nvGrpSpPr>
          <p:cNvPr id="35" name="LegendLines" hidden="1"/>
          <p:cNvGrpSpPr/>
          <p:nvPr/>
        </p:nvGrpSpPr>
        <p:grpSpPr bwMode="gray">
          <a:xfrm>
            <a:off x="10135426" y="279401"/>
            <a:ext cx="1259088" cy="730767"/>
            <a:chOff x="7540629" y="279400"/>
            <a:chExt cx="944274" cy="730767"/>
          </a:xfrm>
        </p:grpSpPr>
        <p:sp>
          <p:nvSpPr>
            <p:cNvPr id="36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37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38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39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40" name="Legend2"/>
            <p:cNvSpPr>
              <a:spLocks noChangeArrowheads="1"/>
            </p:cNvSpPr>
            <p:nvPr/>
          </p:nvSpPr>
          <p:spPr bwMode="gray">
            <a:xfrm>
              <a:off x="8102604" y="546100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41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</p:grpSp>
      <p:grpSp>
        <p:nvGrpSpPr>
          <p:cNvPr id="42" name="LegendMoons" hidden="1"/>
          <p:cNvGrpSpPr/>
          <p:nvPr/>
        </p:nvGrpSpPr>
        <p:grpSpPr bwMode="gray">
          <a:xfrm>
            <a:off x="10456946" y="250825"/>
            <a:ext cx="937340" cy="1306516"/>
            <a:chOff x="7769225" y="250825"/>
            <a:chExt cx="702974" cy="1306516"/>
          </a:xfrm>
        </p:grpSpPr>
        <p:grpSp>
          <p:nvGrpSpPr>
            <p:cNvPr id="43" name="MoonLegend1"/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61" name="Oval 38"/>
              <p:cNvSpPr>
                <a:spLocks noChangeAspect="1" noChangeArrowheads="1"/>
              </p:cNvSpPr>
              <p:nvPr>
                <p:custDataLst>
                  <p:tags r:id="rId22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62" name="Arc 39"/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MoonLegend2"/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9" name="Oval 41"/>
              <p:cNvSpPr>
                <a:spLocks noChangeAspect="1" noChangeArrowheads="1"/>
              </p:cNvSpPr>
              <p:nvPr>
                <p:custDataLst>
                  <p:tags r:id="rId20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60" name="Arc 42"/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MoonLegend4"/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7" name="Oval 47"/>
              <p:cNvSpPr>
                <a:spLocks noChangeAspect="1" noChangeArrowheads="1"/>
              </p:cNvSpPr>
              <p:nvPr>
                <p:custDataLst>
                  <p:tags r:id="rId18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8" name="Arc 48"/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6" name="MoonLegend5"/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5" name="Oval 50"/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6" name="Oval 51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7" name="MoonLegend3"/>
            <p:cNvGrpSpPr>
              <a:grpSpLocks noChangeAspect="1"/>
            </p:cNvGrpSpPr>
            <p:nvPr>
              <p:custDataLst>
                <p:tags r:id="rId13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3" name="Oval 47"/>
              <p:cNvSpPr>
                <a:spLocks noChangeAspect="1" noChangeArrowheads="1"/>
              </p:cNvSpPr>
              <p:nvPr>
                <p:custDataLst>
                  <p:tags r:id="rId14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4" name="Arc 48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</p:grpSp>
        <p:sp>
          <p:nvSpPr>
            <p:cNvPr id="48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49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50" name="Legend3"/>
            <p:cNvSpPr>
              <a:spLocks noChangeArrowheads="1"/>
            </p:cNvSpPr>
            <p:nvPr/>
          </p:nvSpPr>
          <p:spPr bwMode="gray">
            <a:xfrm>
              <a:off x="8089900" y="812802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51" name="Legend4"/>
            <p:cNvSpPr>
              <a:spLocks noChangeArrowheads="1"/>
            </p:cNvSpPr>
            <p:nvPr/>
          </p:nvSpPr>
          <p:spPr bwMode="gray">
            <a:xfrm>
              <a:off x="8089900" y="1084265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52" name="Legend5"/>
            <p:cNvSpPr>
              <a:spLocks noChangeArrowheads="1"/>
            </p:cNvSpPr>
            <p:nvPr/>
          </p:nvSpPr>
          <p:spPr bwMode="gray">
            <a:xfrm>
              <a:off x="8089900" y="1360490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060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</p:sldLayoutIdLst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895350" rtl="0" eaLnBrk="1" fontAlgn="base" hangingPunct="1">
        <a:spcBef>
          <a:spcPct val="0"/>
        </a:spcBef>
        <a:spcAft>
          <a:spcPct val="0"/>
        </a:spcAft>
        <a:tabLst>
          <a:tab pos="269875" algn="l"/>
        </a:tabLst>
        <a:defRPr lang="x-none" sz="2000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2pPr>
      <a:lvl3pPr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3pPr>
      <a:lvl4pPr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4pPr>
      <a:lvl5pPr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5pPr>
      <a:lvl6pPr marL="457200"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6pPr>
      <a:lvl7pPr marL="914400"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7pPr>
      <a:lvl8pPr marL="1371600"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8pPr>
      <a:lvl9pPr marL="1828800"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9pPr>
    </p:titleStyle>
    <p:bodyStyle>
      <a:lvl1pPr marL="0" indent="0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x-none" sz="1400" baseline="0">
          <a:solidFill>
            <a:schemeClr val="tx1"/>
          </a:solidFill>
          <a:latin typeface="+mn-lt"/>
          <a:ea typeface="+mn-ea"/>
          <a:cs typeface="+mn-cs"/>
        </a:defRPr>
      </a:lvl1pPr>
      <a:lvl2pPr marL="193675" indent="-192088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lang="x-none" sz="1400" baseline="0">
          <a:solidFill>
            <a:schemeClr val="tx1"/>
          </a:solidFill>
          <a:latin typeface="+mn-lt"/>
        </a:defRPr>
      </a:lvl2pPr>
      <a:lvl3pPr marL="457200" indent="-261938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x-none" sz="1400" baseline="0">
          <a:solidFill>
            <a:schemeClr val="tx1"/>
          </a:solidFill>
          <a:latin typeface="+mn-lt"/>
        </a:defRPr>
      </a:lvl3pPr>
      <a:lvl4pPr marL="614363" indent="-1555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lang="x-none" sz="1400" baseline="0">
          <a:solidFill>
            <a:schemeClr val="tx1"/>
          </a:solidFill>
          <a:latin typeface="+mn-lt"/>
        </a:defRPr>
      </a:lvl4pPr>
      <a:lvl5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400" baseline="0">
          <a:solidFill>
            <a:schemeClr val="tx1"/>
          </a:solidFill>
          <a:latin typeface="+mn-lt"/>
        </a:defRPr>
      </a:lvl5pPr>
      <a:lvl6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6pPr>
      <a:lvl7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7pPr>
      <a:lvl8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8pPr>
      <a:lvl9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1355977260"/>
              </p:ext>
            </p:extLst>
          </p:nvPr>
        </p:nvGraphicFramePr>
        <p:xfrm>
          <a:off x="0" y="0"/>
          <a:ext cx="211676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2" name="think-cell Slide" r:id="rId24" imgW="270" imgH="270" progId="TCLayout.ActiveDocument.1">
                  <p:embed/>
                </p:oleObj>
              </mc:Choice>
              <mc:Fallback>
                <p:oleObj name="think-cell Slide" r:id="rId2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1676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8"/>
            </p:custDataLst>
          </p:nvPr>
        </p:nvSpPr>
        <p:spPr bwMode="auto">
          <a:xfrm>
            <a:off x="0" y="0"/>
            <a:ext cx="211676" cy="15875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x-none" sz="1600" dirty="0" smtClean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0811624" y="1940591"/>
            <a:ext cx="2088713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baseline="0" smtClean="0">
                <a:solidFill>
                  <a:srgbClr val="808080"/>
                </a:solidFill>
                <a:latin typeface="+mn-lt"/>
                <a:ea typeface="+mn-ea"/>
              </a:rPr>
              <a:t>Last Modified 11/7/2017 10:19 AM W. Europe Standard Time</a:t>
            </a:r>
            <a:endParaRPr lang="en-US" sz="1600" baseline="0" dirty="0" smtClean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0962302" y="4114417"/>
            <a:ext cx="1787349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baseline="0" smtClean="0">
                <a:solidFill>
                  <a:srgbClr val="808080"/>
                </a:solidFill>
                <a:latin typeface="+mn-lt"/>
                <a:ea typeface="+mn-ea"/>
              </a:rPr>
              <a:t>Printed 9/6/2017 4:09 PM W. Europe Standard Time</a:t>
            </a:r>
            <a:endParaRPr lang="en-US" sz="1600" baseline="0" dirty="0" smtClean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158759" y="230189"/>
            <a:ext cx="1149189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 dirty="0" smtClean="0"/>
              <a:t>Click to edit Master title style</a:t>
            </a:r>
            <a:endParaRPr lang="en-US" noProof="0" dirty="0" smtClean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158759" y="75765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800" cap="all" baseline="0" dirty="0" smtClean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  <a:endParaRPr lang="en-US" sz="800" cap="all" baseline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158759" y="554866"/>
            <a:ext cx="1149189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en-US" sz="1600" baseline="0" dirty="0" smtClean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grpSp>
        <p:nvGrpSpPr>
          <p:cNvPr id="4" name="Slide Elements" hidden="1"/>
          <p:cNvGrpSpPr/>
          <p:nvPr/>
        </p:nvGrpSpPr>
        <p:grpSpPr bwMode="gray">
          <a:xfrm>
            <a:off x="158759" y="6305945"/>
            <a:ext cx="11491891" cy="325438"/>
            <a:chOff x="119063" y="6305945"/>
            <a:chExt cx="8618537" cy="325438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gray">
            <a:xfrm>
              <a:off x="119063" y="6305945"/>
              <a:ext cx="8618537" cy="123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 lang="x-none"/>
              </a:pPr>
              <a:r>
                <a:rPr lang="en-US" sz="800" baseline="0" dirty="0" smtClean="0">
                  <a:solidFill>
                    <a:srgbClr val="808080"/>
                  </a:solidFill>
                  <a:latin typeface="+mn-lt"/>
                  <a:ea typeface="+mn-ea"/>
                </a:rPr>
                <a:t>1 Footnote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gray">
            <a:xfrm>
              <a:off x="119063" y="6507558"/>
              <a:ext cx="7200000" cy="123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marL="609600" indent="-609600" defTabSz="895350">
                <a:tabLst>
                  <a:tab pos="612775" algn="l"/>
                </a:tabLst>
              </a:pPr>
              <a:r>
                <a:rPr lang="en-US" sz="800" baseline="0" dirty="0" smtClean="0">
                  <a:solidFill>
                    <a:srgbClr val="808080"/>
                  </a:solidFill>
                  <a:latin typeface="+mn-lt"/>
                  <a:ea typeface="+mn-ea"/>
                </a:rPr>
                <a:t>SOURCE : Source</a:t>
              </a:r>
              <a:endParaRPr lang="en-US" sz="800" baseline="0" dirty="0">
                <a:solidFill>
                  <a:srgbClr val="808080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936838" y="1951380"/>
            <a:ext cx="5736421" cy="107721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 dirty="0" smtClean="0"/>
              <a:t>Click to edit Master text styles</a:t>
            </a:r>
          </a:p>
          <a:p>
            <a:pPr lvl="1" latinLnBrk="0"/>
            <a:r>
              <a:rPr lang="en-US" dirty="0" smtClean="0"/>
              <a:t>Second level</a:t>
            </a:r>
          </a:p>
          <a:p>
            <a:pPr lvl="2" latinLnBrk="0"/>
            <a:r>
              <a:rPr lang="en-US" dirty="0" smtClean="0"/>
              <a:t>Third level</a:t>
            </a:r>
          </a:p>
          <a:p>
            <a:pPr lvl="3" latinLnBrk="0"/>
            <a:r>
              <a:rPr lang="en-US" dirty="0" smtClean="0"/>
              <a:t>Fourth level</a:t>
            </a:r>
          </a:p>
          <a:p>
            <a:pPr lvl="4" latinLnBrk="0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1936837" y="1257754"/>
            <a:ext cx="5685618" cy="508000"/>
            <a:chOff x="915" y="710"/>
            <a:chExt cx="2686" cy="320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10"/>
              <a:ext cx="2686" cy="320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en-US" sz="1600" b="1" baseline="0" dirty="0" smtClean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en-US" sz="1600" baseline="0" dirty="0" smtClean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  <a:endParaRPr lang="en-US" sz="1600" baseline="0" dirty="0">
                <a:solidFill>
                  <a:srgbClr val="808080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7" name="McKSticker" hidden="1"/>
          <p:cNvGrpSpPr/>
          <p:nvPr/>
        </p:nvGrpSpPr>
        <p:grpSpPr bwMode="gray">
          <a:xfrm>
            <a:off x="11177305" y="285751"/>
            <a:ext cx="473335" cy="150811"/>
            <a:chOff x="8385789" y="285750"/>
            <a:chExt cx="354986" cy="150811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85789" y="285750"/>
              <a:ext cx="354986" cy="150811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895350">
                <a:buClr>
                  <a:srgbClr val="002960"/>
                </a:buClr>
              </a:pPr>
              <a:r>
                <a:rPr lang="en-US" sz="800" baseline="0" dirty="0" smtClean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  <a:endParaRPr lang="en-US" sz="800" baseline="0" dirty="0">
                <a:solidFill>
                  <a:schemeClr val="accent6"/>
                </a:solidFill>
                <a:latin typeface="+mn-lt"/>
                <a:ea typeface="+mn-ea"/>
              </a:endParaRP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85789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85789" y="436561"/>
              <a:ext cx="354986" cy="0"/>
            </a:xfrm>
            <a:prstGeom prst="straightConnector1">
              <a:avLst/>
            </a:prstGeom>
            <a:noFill/>
            <a:ln w="25400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3" name="SlideBottomBar" hidden="1"/>
          <p:cNvSpPr/>
          <p:nvPr/>
        </p:nvSpPr>
        <p:spPr>
          <a:xfrm>
            <a:off x="11250562" y="6182121"/>
            <a:ext cx="60961" cy="1238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aseline="0" dirty="0" smtClean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24" name="doc id" hidden="1"/>
          <p:cNvSpPr txBox="1">
            <a:spLocks noChangeArrowheads="1"/>
          </p:cNvSpPr>
          <p:nvPr/>
        </p:nvSpPr>
        <p:spPr bwMode="white">
          <a:xfrm>
            <a:off x="10806443" y="36514"/>
            <a:ext cx="846325" cy="11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en-US" sz="800" baseline="0" dirty="0" smtClean="0">
              <a:solidFill>
                <a:schemeClr val="accent1"/>
              </a:solidFill>
              <a:latin typeface="+mn-lt"/>
              <a:ea typeface="+mn-ea"/>
            </a:endParaRPr>
          </a:p>
        </p:txBody>
      </p:sp>
      <p:grpSp>
        <p:nvGrpSpPr>
          <p:cNvPr id="26" name="LegendBoxes" hidden="1"/>
          <p:cNvGrpSpPr/>
          <p:nvPr/>
        </p:nvGrpSpPr>
        <p:grpSpPr bwMode="gray">
          <a:xfrm>
            <a:off x="10545851" y="279401"/>
            <a:ext cx="848436" cy="997467"/>
            <a:chOff x="7835905" y="279400"/>
            <a:chExt cx="636299" cy="997467"/>
          </a:xfrm>
        </p:grpSpPr>
        <p:sp>
          <p:nvSpPr>
            <p:cNvPr id="27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28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29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30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31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32" name="Legend2"/>
            <p:cNvSpPr>
              <a:spLocks noChangeArrowheads="1"/>
            </p:cNvSpPr>
            <p:nvPr/>
          </p:nvSpPr>
          <p:spPr bwMode="gray">
            <a:xfrm>
              <a:off x="8089905" y="549275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33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34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</p:grpSp>
      <p:grpSp>
        <p:nvGrpSpPr>
          <p:cNvPr id="35" name="LegendLines" hidden="1"/>
          <p:cNvGrpSpPr/>
          <p:nvPr/>
        </p:nvGrpSpPr>
        <p:grpSpPr bwMode="gray">
          <a:xfrm>
            <a:off x="10135426" y="279401"/>
            <a:ext cx="1259088" cy="730767"/>
            <a:chOff x="7540629" y="279400"/>
            <a:chExt cx="944274" cy="730767"/>
          </a:xfrm>
        </p:grpSpPr>
        <p:sp>
          <p:nvSpPr>
            <p:cNvPr id="36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37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38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00" baseline="0" dirty="0">
                <a:latin typeface="+mn-lt"/>
                <a:ea typeface="+mn-ea"/>
              </a:endParaRPr>
            </a:p>
          </p:txBody>
        </p:sp>
        <p:sp>
          <p:nvSpPr>
            <p:cNvPr id="39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40" name="Legend2"/>
            <p:cNvSpPr>
              <a:spLocks noChangeArrowheads="1"/>
            </p:cNvSpPr>
            <p:nvPr/>
          </p:nvSpPr>
          <p:spPr bwMode="gray">
            <a:xfrm>
              <a:off x="8102604" y="546100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41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</p:grpSp>
      <p:grpSp>
        <p:nvGrpSpPr>
          <p:cNvPr id="42" name="LegendMoons" hidden="1"/>
          <p:cNvGrpSpPr/>
          <p:nvPr/>
        </p:nvGrpSpPr>
        <p:grpSpPr bwMode="gray">
          <a:xfrm>
            <a:off x="10456946" y="250825"/>
            <a:ext cx="937340" cy="1306516"/>
            <a:chOff x="7769225" y="250825"/>
            <a:chExt cx="702974" cy="1306516"/>
          </a:xfrm>
        </p:grpSpPr>
        <p:grpSp>
          <p:nvGrpSpPr>
            <p:cNvPr id="43" name="MoonLegend1"/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61" name="Oval 38"/>
              <p:cNvSpPr>
                <a:spLocks noChangeAspect="1" noChangeArrowheads="1"/>
              </p:cNvSpPr>
              <p:nvPr>
                <p:custDataLst>
                  <p:tags r:id="rId22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62" name="Arc 39"/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MoonLegend2"/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9" name="Oval 41"/>
              <p:cNvSpPr>
                <a:spLocks noChangeAspect="1" noChangeArrowheads="1"/>
              </p:cNvSpPr>
              <p:nvPr>
                <p:custDataLst>
                  <p:tags r:id="rId20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60" name="Arc 42"/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MoonLegend4"/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7" name="Oval 47"/>
              <p:cNvSpPr>
                <a:spLocks noChangeAspect="1" noChangeArrowheads="1"/>
              </p:cNvSpPr>
              <p:nvPr>
                <p:custDataLst>
                  <p:tags r:id="rId18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8" name="Arc 48"/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6" name="MoonLegend5"/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5" name="Oval 50"/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6" name="Oval 51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7" name="MoonLegend3"/>
            <p:cNvGrpSpPr>
              <a:grpSpLocks noChangeAspect="1"/>
            </p:cNvGrpSpPr>
            <p:nvPr>
              <p:custDataLst>
                <p:tags r:id="rId13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3" name="Oval 47"/>
              <p:cNvSpPr>
                <a:spLocks noChangeAspect="1" noChangeArrowheads="1"/>
              </p:cNvSpPr>
              <p:nvPr>
                <p:custDataLst>
                  <p:tags r:id="rId14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4" name="Arc 48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 baseline="0" dirty="0">
                  <a:latin typeface="+mn-lt"/>
                  <a:ea typeface="+mn-ea"/>
                </a:endParaRPr>
              </a:p>
            </p:txBody>
          </p:sp>
        </p:grpSp>
        <p:sp>
          <p:nvSpPr>
            <p:cNvPr id="48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49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50" name="Legend3"/>
            <p:cNvSpPr>
              <a:spLocks noChangeArrowheads="1"/>
            </p:cNvSpPr>
            <p:nvPr/>
          </p:nvSpPr>
          <p:spPr bwMode="gray">
            <a:xfrm>
              <a:off x="8089900" y="812802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51" name="Legend4"/>
            <p:cNvSpPr>
              <a:spLocks noChangeArrowheads="1"/>
            </p:cNvSpPr>
            <p:nvPr/>
          </p:nvSpPr>
          <p:spPr bwMode="gray">
            <a:xfrm>
              <a:off x="8089900" y="1084265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  <p:sp>
          <p:nvSpPr>
            <p:cNvPr id="52" name="Legend5"/>
            <p:cNvSpPr>
              <a:spLocks noChangeArrowheads="1"/>
            </p:cNvSpPr>
            <p:nvPr/>
          </p:nvSpPr>
          <p:spPr bwMode="gray">
            <a:xfrm>
              <a:off x="8089900" y="1360490"/>
              <a:ext cx="382299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aseline="0" dirty="0" smtClean="0">
                  <a:latin typeface="+mn-lt"/>
                  <a:ea typeface="+mn-ea"/>
                </a:rPr>
                <a:t>Legend</a:t>
              </a:r>
              <a:endParaRPr lang="en-US" sz="1200" baseline="0" dirty="0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775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</p:sldLayoutIdLst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895350" rtl="0" eaLnBrk="1" fontAlgn="base" hangingPunct="1">
        <a:spcBef>
          <a:spcPct val="0"/>
        </a:spcBef>
        <a:spcAft>
          <a:spcPct val="0"/>
        </a:spcAft>
        <a:tabLst>
          <a:tab pos="269875" algn="l"/>
        </a:tabLst>
        <a:defRPr lang="x-none" sz="2000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2pPr>
      <a:lvl3pPr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3pPr>
      <a:lvl4pPr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4pPr>
      <a:lvl5pPr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5pPr>
      <a:lvl6pPr marL="457200"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6pPr>
      <a:lvl7pPr marL="914400"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7pPr>
      <a:lvl8pPr marL="1371600"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8pPr>
      <a:lvl9pPr marL="1828800" algn="l" defTabSz="895350" rtl="0" eaLnBrk="1" fontAlgn="base" hangingPunct="1">
        <a:spcBef>
          <a:spcPct val="0"/>
        </a:spcBef>
        <a:spcAft>
          <a:spcPct val="0"/>
        </a:spcAft>
        <a:defRPr lang="x-none" sz="1900" b="1">
          <a:solidFill>
            <a:schemeClr val="tx2"/>
          </a:solidFill>
          <a:latin typeface="Arial" charset="0"/>
        </a:defRPr>
      </a:lvl9pPr>
    </p:titleStyle>
    <p:bodyStyle>
      <a:lvl1pPr marL="0" indent="0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x-none" sz="1400" baseline="0">
          <a:solidFill>
            <a:schemeClr val="tx1"/>
          </a:solidFill>
          <a:latin typeface="+mn-lt"/>
          <a:ea typeface="+mn-ea"/>
          <a:cs typeface="+mn-cs"/>
        </a:defRPr>
      </a:lvl1pPr>
      <a:lvl2pPr marL="193675" indent="-192088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lang="x-none" sz="1400" baseline="0">
          <a:solidFill>
            <a:schemeClr val="tx1"/>
          </a:solidFill>
          <a:latin typeface="+mn-lt"/>
        </a:defRPr>
      </a:lvl2pPr>
      <a:lvl3pPr marL="457200" indent="-261938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x-none" sz="1400" baseline="0">
          <a:solidFill>
            <a:schemeClr val="tx1"/>
          </a:solidFill>
          <a:latin typeface="+mn-lt"/>
        </a:defRPr>
      </a:lvl3pPr>
      <a:lvl4pPr marL="614363" indent="-1555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lang="x-none" sz="1400" baseline="0">
          <a:solidFill>
            <a:schemeClr val="tx1"/>
          </a:solidFill>
          <a:latin typeface="+mn-lt"/>
        </a:defRPr>
      </a:lvl4pPr>
      <a:lvl5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400" baseline="0">
          <a:solidFill>
            <a:schemeClr val="tx1"/>
          </a:solidFill>
          <a:latin typeface="+mn-lt"/>
        </a:defRPr>
      </a:lvl5pPr>
      <a:lvl6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6pPr>
      <a:lvl7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7pPr>
      <a:lvl8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8pPr>
      <a:lvl9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x-non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340.xml"/><Relationship Id="rId7" Type="http://schemas.openxmlformats.org/officeDocument/2006/relationships/image" Target="../media/image24.jpeg"/><Relationship Id="rId2" Type="http://schemas.openxmlformats.org/officeDocument/2006/relationships/tags" Target="../tags/tag339.xml"/><Relationship Id="rId1" Type="http://schemas.openxmlformats.org/officeDocument/2006/relationships/tags" Target="../tags/tag338.xml"/><Relationship Id="rId6" Type="http://schemas.openxmlformats.org/officeDocument/2006/relationships/slideLayout" Target="../slideLayouts/slideLayout54.xml"/><Relationship Id="rId5" Type="http://schemas.openxmlformats.org/officeDocument/2006/relationships/tags" Target="../tags/tag342.xml"/><Relationship Id="rId4" Type="http://schemas.openxmlformats.org/officeDocument/2006/relationships/tags" Target="../tags/tag341.xml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8.xml"/><Relationship Id="rId2" Type="http://schemas.openxmlformats.org/officeDocument/2006/relationships/tags" Target="../tags/tag344.xml"/><Relationship Id="rId1" Type="http://schemas.openxmlformats.org/officeDocument/2006/relationships/tags" Target="../tags/tag343.xml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351.xml"/><Relationship Id="rId13" Type="http://schemas.openxmlformats.org/officeDocument/2006/relationships/tags" Target="../tags/tag356.xml"/><Relationship Id="rId18" Type="http://schemas.openxmlformats.org/officeDocument/2006/relationships/image" Target="../media/image25.emf"/><Relationship Id="rId3" Type="http://schemas.openxmlformats.org/officeDocument/2006/relationships/tags" Target="../tags/tag346.xml"/><Relationship Id="rId7" Type="http://schemas.openxmlformats.org/officeDocument/2006/relationships/tags" Target="../tags/tag350.xml"/><Relationship Id="rId12" Type="http://schemas.openxmlformats.org/officeDocument/2006/relationships/tags" Target="../tags/tag355.xml"/><Relationship Id="rId17" Type="http://schemas.openxmlformats.org/officeDocument/2006/relationships/oleObject" Target="../embeddings/oleObject76.bin"/><Relationship Id="rId2" Type="http://schemas.openxmlformats.org/officeDocument/2006/relationships/tags" Target="../tags/tag345.xml"/><Relationship Id="rId16" Type="http://schemas.openxmlformats.org/officeDocument/2006/relationships/slideLayout" Target="../slideLayouts/slideLayout62.xml"/><Relationship Id="rId1" Type="http://schemas.openxmlformats.org/officeDocument/2006/relationships/vmlDrawing" Target="../drawings/vmlDrawing76.vml"/><Relationship Id="rId6" Type="http://schemas.openxmlformats.org/officeDocument/2006/relationships/tags" Target="../tags/tag349.xml"/><Relationship Id="rId11" Type="http://schemas.openxmlformats.org/officeDocument/2006/relationships/tags" Target="../tags/tag354.xml"/><Relationship Id="rId5" Type="http://schemas.openxmlformats.org/officeDocument/2006/relationships/tags" Target="../tags/tag348.xml"/><Relationship Id="rId15" Type="http://schemas.openxmlformats.org/officeDocument/2006/relationships/tags" Target="../tags/tag358.xml"/><Relationship Id="rId10" Type="http://schemas.openxmlformats.org/officeDocument/2006/relationships/tags" Target="../tags/tag353.xml"/><Relationship Id="rId19" Type="http://schemas.openxmlformats.org/officeDocument/2006/relationships/image" Target="../media/image24.jpeg"/><Relationship Id="rId4" Type="http://schemas.openxmlformats.org/officeDocument/2006/relationships/tags" Target="../tags/tag347.xml"/><Relationship Id="rId9" Type="http://schemas.openxmlformats.org/officeDocument/2006/relationships/tags" Target="../tags/tag352.xml"/><Relationship Id="rId14" Type="http://schemas.openxmlformats.org/officeDocument/2006/relationships/tags" Target="../tags/tag357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370.xml"/><Relationship Id="rId18" Type="http://schemas.openxmlformats.org/officeDocument/2006/relationships/tags" Target="../tags/tag375.xml"/><Relationship Id="rId26" Type="http://schemas.openxmlformats.org/officeDocument/2006/relationships/oleObject" Target="../embeddings/oleObject78.bin"/><Relationship Id="rId3" Type="http://schemas.openxmlformats.org/officeDocument/2006/relationships/tags" Target="../tags/tag360.xml"/><Relationship Id="rId21" Type="http://schemas.openxmlformats.org/officeDocument/2006/relationships/tags" Target="../tags/tag378.xml"/><Relationship Id="rId34" Type="http://schemas.openxmlformats.org/officeDocument/2006/relationships/oleObject" Target="../embeddings/oleObject82.bin"/><Relationship Id="rId7" Type="http://schemas.openxmlformats.org/officeDocument/2006/relationships/tags" Target="../tags/tag364.xml"/><Relationship Id="rId12" Type="http://schemas.openxmlformats.org/officeDocument/2006/relationships/tags" Target="../tags/tag369.xml"/><Relationship Id="rId17" Type="http://schemas.openxmlformats.org/officeDocument/2006/relationships/tags" Target="../tags/tag374.xml"/><Relationship Id="rId25" Type="http://schemas.openxmlformats.org/officeDocument/2006/relationships/image" Target="../media/image24.jpeg"/><Relationship Id="rId33" Type="http://schemas.openxmlformats.org/officeDocument/2006/relationships/image" Target="../media/image33.emf"/><Relationship Id="rId2" Type="http://schemas.openxmlformats.org/officeDocument/2006/relationships/tags" Target="../tags/tag359.xml"/><Relationship Id="rId16" Type="http://schemas.openxmlformats.org/officeDocument/2006/relationships/tags" Target="../tags/tag373.xml"/><Relationship Id="rId20" Type="http://schemas.openxmlformats.org/officeDocument/2006/relationships/tags" Target="../tags/tag377.xml"/><Relationship Id="rId29" Type="http://schemas.openxmlformats.org/officeDocument/2006/relationships/image" Target="../media/image31.emf"/><Relationship Id="rId1" Type="http://schemas.openxmlformats.org/officeDocument/2006/relationships/vmlDrawing" Target="../drawings/vmlDrawing77.vml"/><Relationship Id="rId6" Type="http://schemas.openxmlformats.org/officeDocument/2006/relationships/tags" Target="../tags/tag363.xml"/><Relationship Id="rId11" Type="http://schemas.openxmlformats.org/officeDocument/2006/relationships/tags" Target="../tags/tag368.xml"/><Relationship Id="rId24" Type="http://schemas.openxmlformats.org/officeDocument/2006/relationships/image" Target="../media/image29.emf"/><Relationship Id="rId32" Type="http://schemas.openxmlformats.org/officeDocument/2006/relationships/oleObject" Target="../embeddings/oleObject81.bin"/><Relationship Id="rId5" Type="http://schemas.openxmlformats.org/officeDocument/2006/relationships/tags" Target="../tags/tag362.xml"/><Relationship Id="rId15" Type="http://schemas.openxmlformats.org/officeDocument/2006/relationships/tags" Target="../tags/tag372.xml"/><Relationship Id="rId23" Type="http://schemas.openxmlformats.org/officeDocument/2006/relationships/oleObject" Target="../embeddings/oleObject77.bin"/><Relationship Id="rId28" Type="http://schemas.openxmlformats.org/officeDocument/2006/relationships/oleObject" Target="../embeddings/oleObject79.bin"/><Relationship Id="rId10" Type="http://schemas.openxmlformats.org/officeDocument/2006/relationships/tags" Target="../tags/tag367.xml"/><Relationship Id="rId19" Type="http://schemas.openxmlformats.org/officeDocument/2006/relationships/tags" Target="../tags/tag376.xml"/><Relationship Id="rId31" Type="http://schemas.openxmlformats.org/officeDocument/2006/relationships/image" Target="../media/image32.emf"/><Relationship Id="rId4" Type="http://schemas.openxmlformats.org/officeDocument/2006/relationships/tags" Target="../tags/tag361.xml"/><Relationship Id="rId9" Type="http://schemas.openxmlformats.org/officeDocument/2006/relationships/tags" Target="../tags/tag366.xml"/><Relationship Id="rId14" Type="http://schemas.openxmlformats.org/officeDocument/2006/relationships/tags" Target="../tags/tag371.xml"/><Relationship Id="rId22" Type="http://schemas.openxmlformats.org/officeDocument/2006/relationships/slideLayout" Target="../slideLayouts/slideLayout66.xml"/><Relationship Id="rId27" Type="http://schemas.openxmlformats.org/officeDocument/2006/relationships/image" Target="../media/image30.emf"/><Relationship Id="rId30" Type="http://schemas.openxmlformats.org/officeDocument/2006/relationships/oleObject" Target="../embeddings/oleObject80.bin"/><Relationship Id="rId35" Type="http://schemas.openxmlformats.org/officeDocument/2006/relationships/image" Target="../media/image34.emf"/><Relationship Id="rId8" Type="http://schemas.openxmlformats.org/officeDocument/2006/relationships/tags" Target="../tags/tag36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313.xml"/><Relationship Id="rId13" Type="http://schemas.openxmlformats.org/officeDocument/2006/relationships/image" Target="../media/image22.png"/><Relationship Id="rId3" Type="http://schemas.openxmlformats.org/officeDocument/2006/relationships/tags" Target="../tags/tag308.xml"/><Relationship Id="rId7" Type="http://schemas.openxmlformats.org/officeDocument/2006/relationships/tags" Target="../tags/tag312.xml"/><Relationship Id="rId12" Type="http://schemas.openxmlformats.org/officeDocument/2006/relationships/image" Target="../media/image21.png"/><Relationship Id="rId2" Type="http://schemas.openxmlformats.org/officeDocument/2006/relationships/tags" Target="../tags/tag307.xml"/><Relationship Id="rId1" Type="http://schemas.openxmlformats.org/officeDocument/2006/relationships/tags" Target="../tags/tag306.xml"/><Relationship Id="rId6" Type="http://schemas.openxmlformats.org/officeDocument/2006/relationships/tags" Target="../tags/tag311.xml"/><Relationship Id="rId11" Type="http://schemas.openxmlformats.org/officeDocument/2006/relationships/image" Target="../media/image20.jpeg"/><Relationship Id="rId5" Type="http://schemas.openxmlformats.org/officeDocument/2006/relationships/tags" Target="../tags/tag310.xml"/><Relationship Id="rId10" Type="http://schemas.openxmlformats.org/officeDocument/2006/relationships/slideLayout" Target="../slideLayouts/slideLayout4.xml"/><Relationship Id="rId4" Type="http://schemas.openxmlformats.org/officeDocument/2006/relationships/tags" Target="../tags/tag309.xml"/><Relationship Id="rId9" Type="http://schemas.openxmlformats.org/officeDocument/2006/relationships/tags" Target="../tags/tag314.xml"/><Relationship Id="rId1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tags" Target="../tags/tag3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318.xml"/><Relationship Id="rId2" Type="http://schemas.openxmlformats.org/officeDocument/2006/relationships/tags" Target="../tags/tag317.xml"/><Relationship Id="rId1" Type="http://schemas.openxmlformats.org/officeDocument/2006/relationships/tags" Target="../tags/tag316.xml"/><Relationship Id="rId5" Type="http://schemas.openxmlformats.org/officeDocument/2006/relationships/image" Target="../media/image24.jpeg"/><Relationship Id="rId4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321.xml"/><Relationship Id="rId2" Type="http://schemas.openxmlformats.org/officeDocument/2006/relationships/tags" Target="../tags/tag320.xml"/><Relationship Id="rId1" Type="http://schemas.openxmlformats.org/officeDocument/2006/relationships/tags" Target="../tags/tag319.xml"/><Relationship Id="rId5" Type="http://schemas.openxmlformats.org/officeDocument/2006/relationships/image" Target="../media/image24.jpeg"/><Relationship Id="rId4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329.xml"/><Relationship Id="rId3" Type="http://schemas.openxmlformats.org/officeDocument/2006/relationships/tags" Target="../tags/tag324.xml"/><Relationship Id="rId7" Type="http://schemas.openxmlformats.org/officeDocument/2006/relationships/tags" Target="../tags/tag328.xml"/><Relationship Id="rId2" Type="http://schemas.openxmlformats.org/officeDocument/2006/relationships/tags" Target="../tags/tag323.xml"/><Relationship Id="rId1" Type="http://schemas.openxmlformats.org/officeDocument/2006/relationships/tags" Target="../tags/tag322.xml"/><Relationship Id="rId6" Type="http://schemas.openxmlformats.org/officeDocument/2006/relationships/tags" Target="../tags/tag327.xml"/><Relationship Id="rId5" Type="http://schemas.openxmlformats.org/officeDocument/2006/relationships/tags" Target="../tags/tag326.xml"/><Relationship Id="rId10" Type="http://schemas.openxmlformats.org/officeDocument/2006/relationships/image" Target="../media/image24.jpeg"/><Relationship Id="rId4" Type="http://schemas.openxmlformats.org/officeDocument/2006/relationships/tags" Target="../tags/tag325.xml"/><Relationship Id="rId9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tags" Target="../tags/tag331.xml"/><Relationship Id="rId1" Type="http://schemas.openxmlformats.org/officeDocument/2006/relationships/tags" Target="../tags/tag330.xml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image" Target="../media/image27.png"/><Relationship Id="rId3" Type="http://schemas.openxmlformats.org/officeDocument/2006/relationships/tags" Target="../tags/tag333.xml"/><Relationship Id="rId7" Type="http://schemas.openxmlformats.org/officeDocument/2006/relationships/tags" Target="../tags/tag337.xml"/><Relationship Id="rId12" Type="http://schemas.openxmlformats.org/officeDocument/2006/relationships/image" Target="../media/image26.png"/><Relationship Id="rId2" Type="http://schemas.openxmlformats.org/officeDocument/2006/relationships/tags" Target="../tags/tag332.xml"/><Relationship Id="rId1" Type="http://schemas.openxmlformats.org/officeDocument/2006/relationships/vmlDrawing" Target="../drawings/vmlDrawing75.vml"/><Relationship Id="rId6" Type="http://schemas.openxmlformats.org/officeDocument/2006/relationships/tags" Target="../tags/tag336.xml"/><Relationship Id="rId11" Type="http://schemas.openxmlformats.org/officeDocument/2006/relationships/image" Target="../media/image24.jpeg"/><Relationship Id="rId5" Type="http://schemas.openxmlformats.org/officeDocument/2006/relationships/tags" Target="../tags/tag335.xml"/><Relationship Id="rId10" Type="http://schemas.openxmlformats.org/officeDocument/2006/relationships/image" Target="../media/image25.emf"/><Relationship Id="rId4" Type="http://schemas.openxmlformats.org/officeDocument/2006/relationships/tags" Target="../tags/tag334.xml"/><Relationship Id="rId9" Type="http://schemas.openxmlformats.org/officeDocument/2006/relationships/oleObject" Target="../embeddings/oleObject7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5488" y="231862"/>
            <a:ext cx="5461762" cy="609398"/>
          </a:xfr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dirty="0" smtClean="0"/>
              <a:t>Agility word test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5488" y="3410712"/>
            <a:ext cx="3631375" cy="215444"/>
          </a:xfrm>
        </p:spPr>
        <p:txBody>
          <a:bodyPr vert="horz" wrap="square" lIns="0" tIns="0" rIns="0" bIns="0" rtlCol="0">
            <a:spAutoFit/>
          </a:bodyPr>
          <a:lstStyle/>
          <a:p>
            <a:r>
              <a:rPr lang="en-US" dirty="0" smtClean="0"/>
              <a:t>November </a:t>
            </a:r>
            <a:r>
              <a:rPr lang="en-US" dirty="0"/>
              <a:t>2017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0510" y="-1499"/>
            <a:ext cx="8248603" cy="672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99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Afbeeldingsresultaat voor iphone scree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1466" y="742000"/>
            <a:ext cx="5824119" cy="582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759" y="230189"/>
            <a:ext cx="11491891" cy="615553"/>
          </a:xfrm>
        </p:spPr>
        <p:txBody>
          <a:bodyPr/>
          <a:lstStyle/>
          <a:p>
            <a:pPr marL="368300"/>
            <a:r>
              <a:rPr lang="en-US" dirty="0" smtClean="0"/>
              <a:t>Participants get 40 words which they swipe left or right to indicate they apply to their organization or not</a:t>
            </a:r>
            <a:endParaRPr lang="en-US" dirty="0"/>
          </a:p>
        </p:txBody>
      </p:sp>
      <p:sp>
        <p:nvSpPr>
          <p:cNvPr id="12" name="Marvintitletrackercircle"/>
          <p:cNvSpPr/>
          <p:nvPr>
            <p:custDataLst>
              <p:tags r:id="rId1"/>
            </p:custDataLst>
          </p:nvPr>
        </p:nvSpPr>
        <p:spPr>
          <a:xfrm>
            <a:off x="146059" y="217489"/>
            <a:ext cx="330200" cy="3302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6</a:t>
            </a:r>
            <a:endParaRPr lang="en-US" sz="2000" b="1" dirty="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9816" y="1773412"/>
            <a:ext cx="2142055" cy="3286465"/>
          </a:xfrm>
          <a:prstGeom prst="rect">
            <a:avLst/>
          </a:prstGeom>
        </p:spPr>
      </p:pic>
      <p:sp>
        <p:nvSpPr>
          <p:cNvPr id="16" name="Rectangle 18"/>
          <p:cNvSpPr txBox="1"/>
          <p:nvPr>
            <p:custDataLst>
              <p:tags r:id="rId2"/>
            </p:custDataLst>
          </p:nvPr>
        </p:nvSpPr>
        <p:spPr>
          <a:xfrm>
            <a:off x="1309815" y="4648274"/>
            <a:ext cx="2142055" cy="4853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lIns="76200" tIns="76200" rIns="76200" bIns="76200" rtlCol="0" anchor="t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Silo’s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Rectangle 18"/>
          <p:cNvSpPr txBox="1"/>
          <p:nvPr>
            <p:custDataLst>
              <p:tags r:id="rId3"/>
            </p:custDataLst>
          </p:nvPr>
        </p:nvSpPr>
        <p:spPr>
          <a:xfrm>
            <a:off x="1328868" y="5141129"/>
            <a:ext cx="1049295" cy="3657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vert="horz" lIns="76200" tIns="76200" rIns="76200" bIns="76200" rtlCol="0" anchor="t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algn="ctr"/>
            <a:r>
              <a:rPr lang="en-US" b="1" dirty="0" smtClean="0">
                <a:solidFill>
                  <a:schemeClr val="bg1"/>
                </a:solidFill>
              </a:rPr>
              <a:t>No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Rectangle 18"/>
          <p:cNvSpPr txBox="1"/>
          <p:nvPr>
            <p:custDataLst>
              <p:tags r:id="rId4"/>
            </p:custDataLst>
          </p:nvPr>
        </p:nvSpPr>
        <p:spPr>
          <a:xfrm>
            <a:off x="2394438" y="5141129"/>
            <a:ext cx="1049295" cy="3657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vert="horz" lIns="76200" tIns="76200" rIns="76200" bIns="76200" rtlCol="0" anchor="t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algn="ctr"/>
            <a:r>
              <a:rPr lang="en-US" b="1" dirty="0" smtClean="0">
                <a:solidFill>
                  <a:schemeClr val="bg1"/>
                </a:solidFill>
              </a:rPr>
              <a:t>Yes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Line Callout 1 (Border and Accent Bar) 9"/>
          <p:cNvSpPr/>
          <p:nvPr/>
        </p:nvSpPr>
        <p:spPr>
          <a:xfrm>
            <a:off x="4385620" y="4687203"/>
            <a:ext cx="3038168" cy="1273611"/>
          </a:xfrm>
          <a:prstGeom prst="accentBorderCallout1">
            <a:avLst>
              <a:gd name="adj1" fmla="val 49401"/>
              <a:gd name="adj2" fmla="val -7848"/>
              <a:gd name="adj3" fmla="val 50018"/>
              <a:gd name="adj4" fmla="val -38333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People can either click on ‘yes’ or ‘no’ or swipe left or right. They do this for 40 words in total</a:t>
            </a:r>
          </a:p>
        </p:txBody>
      </p:sp>
      <p:sp>
        <p:nvSpPr>
          <p:cNvPr id="19" name="dtable187144583463668 2 353 80 185 11"/>
          <p:cNvSpPr txBox="1">
            <a:spLocks/>
          </p:cNvSpPr>
          <p:nvPr/>
        </p:nvSpPr>
        <p:spPr bwMode="gray">
          <a:xfrm>
            <a:off x="8154070" y="3530200"/>
            <a:ext cx="1581736" cy="1885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171450" lvl="0" indent="-171450" defTabSz="895350" eaLnBrk="1" hangingPunct="1">
              <a:spcAft>
                <a:spcPts val="300"/>
              </a:spcAft>
              <a:buClr>
                <a:schemeClr val="tx2"/>
              </a:buClr>
              <a:buSzPct val="100000"/>
              <a:buFont typeface="Wingdings" pitchFamily="2" charset="2"/>
              <a:buChar char="q"/>
              <a:defRPr sz="800" baseline="0">
                <a:solidFill>
                  <a:srgbClr val="000000"/>
                </a:solidFill>
                <a:latin typeface="+mn-lt"/>
              </a:defRPr>
            </a:lvl1pPr>
            <a:lvl2pPr marL="193675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>
              <a:buClr>
                <a:srgbClr val="002960"/>
              </a:buClr>
              <a:buSzPct val="125000"/>
            </a:pPr>
            <a:r>
              <a:rPr lang="en-US" sz="1000" dirty="0"/>
              <a:t>Uncoordinated</a:t>
            </a:r>
          </a:p>
          <a:p>
            <a:pPr>
              <a:buClr>
                <a:srgbClr val="002960"/>
              </a:buClr>
              <a:buSzPct val="125000"/>
            </a:pPr>
            <a:r>
              <a:rPr lang="en-US" sz="1000" dirty="0"/>
              <a:t>Stuck</a:t>
            </a:r>
          </a:p>
          <a:p>
            <a:pPr>
              <a:buClr>
                <a:srgbClr val="002960"/>
              </a:buClr>
              <a:buSzPct val="125000"/>
            </a:pPr>
            <a:r>
              <a:rPr lang="en-US" sz="1000" dirty="0"/>
              <a:t>Empire building</a:t>
            </a:r>
          </a:p>
          <a:p>
            <a:pPr>
              <a:buClr>
                <a:srgbClr val="002960"/>
              </a:buClr>
              <a:buSzPct val="125000"/>
            </a:pPr>
            <a:r>
              <a:rPr lang="en-US" sz="1000" dirty="0"/>
              <a:t>Fire-fighting</a:t>
            </a:r>
          </a:p>
          <a:p>
            <a:pPr>
              <a:buClr>
                <a:srgbClr val="002960"/>
              </a:buClr>
              <a:buSzPct val="125000"/>
            </a:pPr>
            <a:r>
              <a:rPr lang="en-US" sz="1000" dirty="0"/>
              <a:t>Local tribes</a:t>
            </a:r>
          </a:p>
          <a:p>
            <a:pPr>
              <a:buClr>
                <a:srgbClr val="002960"/>
              </a:buClr>
              <a:buSzPct val="125000"/>
            </a:pPr>
            <a:r>
              <a:rPr lang="en-US" sz="1000" dirty="0"/>
              <a:t>Finger pointing</a:t>
            </a:r>
          </a:p>
          <a:p>
            <a:pPr>
              <a:buClr>
                <a:srgbClr val="002960"/>
              </a:buClr>
              <a:buSzPct val="125000"/>
            </a:pPr>
            <a:r>
              <a:rPr lang="en-US" sz="1000" dirty="0"/>
              <a:t>Under attack</a:t>
            </a:r>
          </a:p>
          <a:p>
            <a:pPr>
              <a:buClr>
                <a:srgbClr val="002960"/>
              </a:buClr>
              <a:buSzPct val="125000"/>
            </a:pPr>
            <a:r>
              <a:rPr lang="en-US" sz="1000" dirty="0"/>
              <a:t>Rigid</a:t>
            </a:r>
          </a:p>
          <a:p>
            <a:pPr>
              <a:buClr>
                <a:srgbClr val="002960"/>
              </a:buClr>
              <a:buSzPct val="125000"/>
            </a:pPr>
            <a:r>
              <a:rPr lang="en-US" sz="1000" dirty="0"/>
              <a:t>Politics</a:t>
            </a:r>
          </a:p>
          <a:p>
            <a:pPr>
              <a:buClr>
                <a:srgbClr val="002960"/>
              </a:buClr>
              <a:buSzPct val="125000"/>
            </a:pPr>
            <a:r>
              <a:rPr lang="en-US" sz="1000" dirty="0"/>
              <a:t>Protecting "turf"</a:t>
            </a:r>
          </a:p>
        </p:txBody>
      </p:sp>
      <p:sp>
        <p:nvSpPr>
          <p:cNvPr id="20" name="dtable187144583463668 2 353 80 185 11"/>
          <p:cNvSpPr txBox="1">
            <a:spLocks/>
          </p:cNvSpPr>
          <p:nvPr/>
        </p:nvSpPr>
        <p:spPr bwMode="gray">
          <a:xfrm>
            <a:off x="8154070" y="1450758"/>
            <a:ext cx="1581736" cy="1885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71435" indent="-171435">
              <a:spcAft>
                <a:spcPts val="300"/>
              </a:spcAft>
              <a:buClr>
                <a:srgbClr val="002960"/>
              </a:buClr>
              <a:buSzPct val="125000"/>
              <a:buFont typeface="Wingdings" pitchFamily="2" charset="2"/>
              <a:buChar char="q"/>
            </a:pPr>
            <a:r>
              <a:rPr lang="en-US" sz="1000" dirty="0">
                <a:solidFill>
                  <a:srgbClr val="000000"/>
                </a:solidFill>
              </a:rPr>
              <a:t>Start-up</a:t>
            </a:r>
          </a:p>
          <a:p>
            <a:pPr marL="171435" indent="-171435">
              <a:spcAft>
                <a:spcPts val="300"/>
              </a:spcAft>
              <a:buClr>
                <a:srgbClr val="002960"/>
              </a:buClr>
              <a:buSzPct val="125000"/>
              <a:buFont typeface="Wingdings" pitchFamily="2" charset="2"/>
              <a:buChar char="q"/>
            </a:pPr>
            <a:r>
              <a:rPr lang="en-US" sz="1000" dirty="0">
                <a:solidFill>
                  <a:srgbClr val="000000"/>
                </a:solidFill>
              </a:rPr>
              <a:t>Chaos</a:t>
            </a:r>
          </a:p>
          <a:p>
            <a:pPr marL="171435" indent="-171435">
              <a:spcAft>
                <a:spcPts val="300"/>
              </a:spcAft>
              <a:buClr>
                <a:srgbClr val="002960"/>
              </a:buClr>
              <a:buSzPct val="125000"/>
              <a:buFont typeface="Wingdings" pitchFamily="2" charset="2"/>
              <a:buChar char="q"/>
            </a:pPr>
            <a:r>
              <a:rPr lang="en-US" sz="1000" dirty="0">
                <a:solidFill>
                  <a:srgbClr val="000000"/>
                </a:solidFill>
              </a:rPr>
              <a:t>Creative</a:t>
            </a:r>
          </a:p>
          <a:p>
            <a:pPr marL="171435" indent="-171435">
              <a:spcAft>
                <a:spcPts val="300"/>
              </a:spcAft>
              <a:buClr>
                <a:srgbClr val="002960"/>
              </a:buClr>
              <a:buSzPct val="125000"/>
              <a:buFont typeface="Wingdings" pitchFamily="2" charset="2"/>
              <a:buChar char="q"/>
            </a:pPr>
            <a:r>
              <a:rPr lang="en-US" sz="1000" dirty="0">
                <a:solidFill>
                  <a:srgbClr val="000000"/>
                </a:solidFill>
              </a:rPr>
              <a:t>Frenetic</a:t>
            </a:r>
          </a:p>
          <a:p>
            <a:pPr marL="171435" indent="-171435">
              <a:spcAft>
                <a:spcPts val="300"/>
              </a:spcAft>
              <a:buClr>
                <a:srgbClr val="002960"/>
              </a:buClr>
              <a:buSzPct val="125000"/>
              <a:buFont typeface="Wingdings" pitchFamily="2" charset="2"/>
              <a:buChar char="q"/>
            </a:pPr>
            <a:r>
              <a:rPr lang="en-US" sz="1000" dirty="0">
                <a:solidFill>
                  <a:srgbClr val="000000"/>
                </a:solidFill>
              </a:rPr>
              <a:t>"Free for all"</a:t>
            </a:r>
          </a:p>
          <a:p>
            <a:pPr marL="171435" indent="-171435">
              <a:spcAft>
                <a:spcPts val="300"/>
              </a:spcAft>
              <a:buClr>
                <a:srgbClr val="002960"/>
              </a:buClr>
              <a:buSzPct val="125000"/>
              <a:buFont typeface="Wingdings" pitchFamily="2" charset="2"/>
              <a:buChar char="q"/>
            </a:pPr>
            <a:r>
              <a:rPr lang="en-US" sz="1000" dirty="0">
                <a:solidFill>
                  <a:srgbClr val="000000"/>
                </a:solidFill>
              </a:rPr>
              <a:t>Ad hoc</a:t>
            </a:r>
          </a:p>
          <a:p>
            <a:pPr marL="171435" indent="-171435">
              <a:spcAft>
                <a:spcPts val="300"/>
              </a:spcAft>
              <a:buClr>
                <a:srgbClr val="002960"/>
              </a:buClr>
              <a:buSzPct val="125000"/>
              <a:buFont typeface="Wingdings" pitchFamily="2" charset="2"/>
              <a:buChar char="q"/>
            </a:pPr>
            <a:r>
              <a:rPr lang="en-US" sz="1000" dirty="0">
                <a:solidFill>
                  <a:srgbClr val="000000"/>
                </a:solidFill>
              </a:rPr>
              <a:t>Re-inventing the wheel</a:t>
            </a:r>
          </a:p>
          <a:p>
            <a:pPr marL="171435" indent="-171435">
              <a:spcAft>
                <a:spcPts val="300"/>
              </a:spcAft>
              <a:buClr>
                <a:srgbClr val="002960"/>
              </a:buClr>
              <a:buSzPct val="125000"/>
              <a:buFont typeface="Wingdings" pitchFamily="2" charset="2"/>
              <a:buChar char="q"/>
            </a:pPr>
            <a:r>
              <a:rPr lang="en-US" sz="1000" dirty="0">
                <a:solidFill>
                  <a:srgbClr val="000000"/>
                </a:solidFill>
              </a:rPr>
              <a:t>No boundaries</a:t>
            </a:r>
          </a:p>
          <a:p>
            <a:pPr marL="171435" indent="-171435">
              <a:spcAft>
                <a:spcPts val="300"/>
              </a:spcAft>
              <a:buClr>
                <a:srgbClr val="002960"/>
              </a:buClr>
              <a:buSzPct val="125000"/>
              <a:buFont typeface="Wingdings" pitchFamily="2" charset="2"/>
              <a:buChar char="q"/>
            </a:pPr>
            <a:r>
              <a:rPr lang="en-US" sz="1000" dirty="0">
                <a:solidFill>
                  <a:srgbClr val="000000"/>
                </a:solidFill>
              </a:rPr>
              <a:t>Constantly shifting focus</a:t>
            </a:r>
          </a:p>
          <a:p>
            <a:pPr marL="171435" indent="-171435">
              <a:spcAft>
                <a:spcPts val="300"/>
              </a:spcAft>
              <a:buClr>
                <a:srgbClr val="002960"/>
              </a:buClr>
              <a:buSzPct val="125000"/>
              <a:buFont typeface="Wingdings" pitchFamily="2" charset="2"/>
              <a:buChar char="q"/>
            </a:pPr>
            <a:r>
              <a:rPr lang="en-US" sz="1000" dirty="0">
                <a:solidFill>
                  <a:srgbClr val="000000"/>
                </a:solidFill>
              </a:rPr>
              <a:t>Unpredictable</a:t>
            </a:r>
          </a:p>
        </p:txBody>
      </p:sp>
      <p:sp>
        <p:nvSpPr>
          <p:cNvPr id="21" name="dtable187144583463668 2 353 92 185 11"/>
          <p:cNvSpPr txBox="1"/>
          <p:nvPr/>
        </p:nvSpPr>
        <p:spPr bwMode="gray">
          <a:xfrm>
            <a:off x="9872929" y="3530199"/>
            <a:ext cx="1758401" cy="1885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171450" lvl="0" indent="-171450" defTabSz="895350" eaLnBrk="1" hangingPunct="1">
              <a:spcAft>
                <a:spcPts val="300"/>
              </a:spcAft>
              <a:buClr>
                <a:schemeClr val="tx2"/>
              </a:buClr>
              <a:buSzPct val="125000"/>
              <a:buFont typeface="Wingdings" pitchFamily="2" charset="2"/>
              <a:buChar char="q"/>
              <a:defRPr sz="800" baseline="0">
                <a:solidFill>
                  <a:srgbClr val="000000"/>
                </a:solidFill>
                <a:latin typeface="+mn-lt"/>
              </a:defRPr>
            </a:lvl1pPr>
            <a:lvl2pPr marL="193675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>
              <a:buClr>
                <a:srgbClr val="002960"/>
              </a:buClr>
            </a:pPr>
            <a:r>
              <a:rPr lang="en-US" sz="1000" dirty="0"/>
              <a:t>Risk averse</a:t>
            </a:r>
          </a:p>
          <a:p>
            <a:pPr>
              <a:buClr>
                <a:srgbClr val="002960"/>
              </a:buClr>
            </a:pPr>
            <a:r>
              <a:rPr lang="en-US" sz="1000" dirty="0"/>
              <a:t>Efficiency</a:t>
            </a:r>
          </a:p>
          <a:p>
            <a:pPr>
              <a:buClr>
                <a:srgbClr val="002960"/>
              </a:buClr>
            </a:pPr>
            <a:r>
              <a:rPr lang="en-US" sz="1000" dirty="0"/>
              <a:t>Slow</a:t>
            </a:r>
          </a:p>
          <a:p>
            <a:pPr>
              <a:buClr>
                <a:srgbClr val="002960"/>
              </a:buClr>
            </a:pPr>
            <a:r>
              <a:rPr lang="en-US" sz="1000" dirty="0"/>
              <a:t>Bureaucracy</a:t>
            </a:r>
          </a:p>
          <a:p>
            <a:pPr>
              <a:buClr>
                <a:srgbClr val="002960"/>
              </a:buClr>
            </a:pPr>
            <a:r>
              <a:rPr lang="en-US" sz="1000" dirty="0"/>
              <a:t>Standard ways of working</a:t>
            </a:r>
          </a:p>
          <a:p>
            <a:pPr>
              <a:buClr>
                <a:srgbClr val="002960"/>
              </a:buClr>
            </a:pPr>
            <a:r>
              <a:rPr lang="en-US" sz="1000" dirty="0"/>
              <a:t>Silos</a:t>
            </a:r>
          </a:p>
          <a:p>
            <a:pPr>
              <a:buClr>
                <a:srgbClr val="002960"/>
              </a:buClr>
            </a:pPr>
            <a:r>
              <a:rPr lang="en-US" sz="1000" dirty="0"/>
              <a:t>Decision escalation</a:t>
            </a:r>
          </a:p>
          <a:p>
            <a:pPr>
              <a:buClr>
                <a:srgbClr val="002960"/>
              </a:buClr>
            </a:pPr>
            <a:r>
              <a:rPr lang="en-US" sz="1000" dirty="0"/>
              <a:t>Reliable</a:t>
            </a:r>
          </a:p>
          <a:p>
            <a:pPr>
              <a:buClr>
                <a:srgbClr val="002960"/>
              </a:buClr>
            </a:pPr>
            <a:r>
              <a:rPr lang="en-US" sz="1000" dirty="0"/>
              <a:t>Centralized</a:t>
            </a:r>
          </a:p>
          <a:p>
            <a:pPr>
              <a:buClr>
                <a:srgbClr val="002960"/>
              </a:buClr>
            </a:pPr>
            <a:r>
              <a:rPr lang="en-US" sz="1000" dirty="0"/>
              <a:t>Established</a:t>
            </a:r>
          </a:p>
        </p:txBody>
      </p:sp>
      <p:sp>
        <p:nvSpPr>
          <p:cNvPr id="22" name="dtable187144583463668 2 353 80 185 11"/>
          <p:cNvSpPr txBox="1"/>
          <p:nvPr/>
        </p:nvSpPr>
        <p:spPr bwMode="gray">
          <a:xfrm>
            <a:off x="9875052" y="1450758"/>
            <a:ext cx="2208634" cy="1885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171450" lvl="0" indent="-171450" defTabSz="895350" eaLnBrk="1" hangingPunct="1">
              <a:spcAft>
                <a:spcPts val="300"/>
              </a:spcAft>
              <a:buClr>
                <a:schemeClr val="tx2"/>
              </a:buClr>
              <a:buSzPct val="125000"/>
              <a:buFont typeface="Wingdings" pitchFamily="2" charset="2"/>
              <a:buChar char="q"/>
              <a:defRPr sz="800" baseline="0">
                <a:solidFill>
                  <a:srgbClr val="000000"/>
                </a:solidFill>
                <a:latin typeface="+mn-lt"/>
              </a:defRPr>
            </a:lvl1pPr>
            <a:lvl2pPr marL="193675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>
              <a:buClr>
                <a:srgbClr val="002960"/>
              </a:buClr>
            </a:pPr>
            <a:r>
              <a:rPr lang="en-US" sz="1000" dirty="0"/>
              <a:t>Quick to mobilize</a:t>
            </a:r>
          </a:p>
          <a:p>
            <a:pPr>
              <a:buClr>
                <a:srgbClr val="002960"/>
              </a:buClr>
            </a:pPr>
            <a:r>
              <a:rPr lang="en-US" sz="1000" dirty="0"/>
              <a:t>Nimble</a:t>
            </a:r>
          </a:p>
          <a:p>
            <a:pPr>
              <a:buClr>
                <a:srgbClr val="002960"/>
              </a:buClr>
            </a:pPr>
            <a:r>
              <a:rPr lang="en-US" sz="1000" dirty="0"/>
              <a:t>Collaboration</a:t>
            </a:r>
          </a:p>
          <a:p>
            <a:pPr>
              <a:buClr>
                <a:srgbClr val="002960"/>
              </a:buClr>
            </a:pPr>
            <a:r>
              <a:rPr lang="en-US" sz="1000" dirty="0"/>
              <a:t>Easy to get things done</a:t>
            </a:r>
          </a:p>
          <a:p>
            <a:pPr>
              <a:buClr>
                <a:srgbClr val="002960"/>
              </a:buClr>
            </a:pPr>
            <a:r>
              <a:rPr lang="en-US" sz="1000" dirty="0"/>
              <a:t>Responsive</a:t>
            </a:r>
          </a:p>
          <a:p>
            <a:pPr>
              <a:buClr>
                <a:srgbClr val="002960"/>
              </a:buClr>
            </a:pPr>
            <a:r>
              <a:rPr lang="en-US" sz="1000" dirty="0"/>
              <a:t>Free flow of information</a:t>
            </a:r>
          </a:p>
          <a:p>
            <a:pPr>
              <a:buClr>
                <a:srgbClr val="002960"/>
              </a:buClr>
            </a:pPr>
            <a:r>
              <a:rPr lang="en-US" sz="1000" dirty="0"/>
              <a:t>Quick decision-making</a:t>
            </a:r>
          </a:p>
          <a:p>
            <a:pPr>
              <a:buClr>
                <a:srgbClr val="002960"/>
              </a:buClr>
            </a:pPr>
            <a:r>
              <a:rPr lang="en-US" sz="1000" dirty="0"/>
              <a:t>Empowered to act</a:t>
            </a:r>
          </a:p>
          <a:p>
            <a:pPr>
              <a:buClr>
                <a:srgbClr val="002960"/>
              </a:buClr>
            </a:pPr>
            <a:r>
              <a:rPr lang="en-US" sz="1000" dirty="0"/>
              <a:t>Resilient</a:t>
            </a:r>
          </a:p>
          <a:p>
            <a:pPr>
              <a:buClr>
                <a:srgbClr val="002960"/>
              </a:buClr>
            </a:pPr>
            <a:r>
              <a:rPr lang="en-US" sz="1000" dirty="0"/>
              <a:t>Learn from failures</a:t>
            </a:r>
          </a:p>
        </p:txBody>
      </p:sp>
      <p:sp>
        <p:nvSpPr>
          <p:cNvPr id="23" name="Oval 5"/>
          <p:cNvSpPr txBox="1"/>
          <p:nvPr>
            <p:custDataLst>
              <p:tags r:id="rId5"/>
            </p:custDataLst>
          </p:nvPr>
        </p:nvSpPr>
        <p:spPr>
          <a:xfrm>
            <a:off x="2951142" y="1936167"/>
            <a:ext cx="368412" cy="36841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vert="horz" lIns="3810" tIns="0" rIns="3810" bIns="0" rtlCol="0" anchor="ctr" anchorCtr="1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739" y="2003764"/>
            <a:ext cx="233218" cy="233218"/>
          </a:xfrm>
          <a:prstGeom prst="rect">
            <a:avLst/>
          </a:prstGeom>
        </p:spPr>
      </p:pic>
      <p:sp>
        <p:nvSpPr>
          <p:cNvPr id="25" name="Line Callout 1 (Border and Accent Bar) 24"/>
          <p:cNvSpPr/>
          <p:nvPr/>
        </p:nvSpPr>
        <p:spPr>
          <a:xfrm>
            <a:off x="4385620" y="2679631"/>
            <a:ext cx="3038168" cy="1273611"/>
          </a:xfrm>
          <a:prstGeom prst="accentBorderCallout1">
            <a:avLst>
              <a:gd name="adj1" fmla="val 49401"/>
              <a:gd name="adj2" fmla="val -7848"/>
              <a:gd name="adj3" fmla="val 50018"/>
              <a:gd name="adj4" fmla="val -38333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Not sure we want pictures but program the option that we can and we can always choose to have a more generic background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077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Afbeeldingsresultaat voor iphone scre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1466" y="742000"/>
            <a:ext cx="5824119" cy="582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759" y="230189"/>
            <a:ext cx="11491891" cy="615553"/>
          </a:xfrm>
        </p:spPr>
        <p:txBody>
          <a:bodyPr/>
          <a:lstStyle/>
          <a:p>
            <a:pPr marL="368300"/>
            <a:r>
              <a:rPr lang="en-US" dirty="0" smtClean="0"/>
              <a:t>Following their last words participants get a screen to indicate they have finished and can continue to results</a:t>
            </a:r>
            <a:endParaRPr lang="en-US" dirty="0"/>
          </a:p>
        </p:txBody>
      </p:sp>
      <p:sp>
        <p:nvSpPr>
          <p:cNvPr id="12" name="Marvintitletrackercircle"/>
          <p:cNvSpPr/>
          <p:nvPr>
            <p:custDataLst>
              <p:tags r:id="rId1"/>
            </p:custDataLst>
          </p:nvPr>
        </p:nvSpPr>
        <p:spPr>
          <a:xfrm>
            <a:off x="146059" y="217489"/>
            <a:ext cx="330200" cy="3302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7</a:t>
            </a:r>
            <a:endParaRPr lang="en-US" sz="2000" b="1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Line Callout 1 (Border and Accent Bar) 9"/>
          <p:cNvSpPr/>
          <p:nvPr/>
        </p:nvSpPr>
        <p:spPr>
          <a:xfrm>
            <a:off x="4329866" y="4175094"/>
            <a:ext cx="3038168" cy="1273611"/>
          </a:xfrm>
          <a:prstGeom prst="accentBorderCallout1">
            <a:avLst>
              <a:gd name="adj1" fmla="val 49401"/>
              <a:gd name="adj2" fmla="val -7848"/>
              <a:gd name="adj3" fmla="val 50018"/>
              <a:gd name="adj4" fmla="val -38333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People click to continue to their results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09118" y="1953629"/>
            <a:ext cx="1607574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algn="ctr"/>
            <a:r>
              <a:rPr lang="en-US" b="1" dirty="0" smtClean="0"/>
              <a:t>You have completed the word test!</a:t>
            </a:r>
            <a:endParaRPr lang="en-US" dirty="0"/>
          </a:p>
        </p:txBody>
      </p:sp>
      <p:sp>
        <p:nvSpPr>
          <p:cNvPr id="24" name="Rectangle 18"/>
          <p:cNvSpPr txBox="1"/>
          <p:nvPr>
            <p:custDataLst>
              <p:tags r:id="rId2"/>
            </p:custDataLst>
          </p:nvPr>
        </p:nvSpPr>
        <p:spPr>
          <a:xfrm>
            <a:off x="1609118" y="4600234"/>
            <a:ext cx="1607574" cy="4233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lIns="76200" tIns="76200" rIns="76200" bIns="76200" rtlCol="0" anchor="t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algn="ctr"/>
            <a:r>
              <a:rPr lang="en-US" b="1" dirty="0" smtClean="0">
                <a:solidFill>
                  <a:schemeClr val="bg1"/>
                </a:solidFill>
              </a:rPr>
              <a:t>My results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000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26" name="think-cell Slide" r:id="rId17" imgW="360" imgH="360" progId="TCLayout.ActiveDocument.1">
                  <p:embed/>
                </p:oleObj>
              </mc:Choice>
              <mc:Fallback>
                <p:oleObj name="think-cell Slide" r:id="rId17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" name="Picture 5" descr="Afbeeldingsresultaat voor iphone screen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765" y="742000"/>
            <a:ext cx="5824119" cy="582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roup 39"/>
          <p:cNvGrpSpPr/>
          <p:nvPr/>
        </p:nvGrpSpPr>
        <p:grpSpPr>
          <a:xfrm>
            <a:off x="6998164" y="2652379"/>
            <a:ext cx="2080462" cy="1605320"/>
            <a:chOff x="1214437" y="2789695"/>
            <a:chExt cx="2080462" cy="1605320"/>
          </a:xfrm>
        </p:grpSpPr>
        <p:sp>
          <p:nvSpPr>
            <p:cNvPr id="41" name="Rectangle 9"/>
            <p:cNvSpPr txBox="1">
              <a:spLocks/>
            </p:cNvSpPr>
            <p:nvPr/>
          </p:nvSpPr>
          <p:spPr bwMode="gray">
            <a:xfrm>
              <a:off x="1876236" y="3082455"/>
              <a:ext cx="442429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0" lvl="0" indent="0" defTabSz="4170834" eaLnBrk="1" hangingPunct="1">
                <a:buClr>
                  <a:schemeClr val="tx2"/>
                </a:buClr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1pPr>
              <a:lvl2pPr marL="902201" lvl="1" indent="-894809" defTabSz="4170834" eaLnBrk="1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2pPr>
              <a:lvl3pPr marL="2129787" lvl="2" indent="-1220193" defTabSz="4170834" eaLnBrk="1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3pPr>
              <a:lvl4pPr marL="2861905" lvl="3" indent="-724719" defTabSz="4170834" eaLnBrk="1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4pPr>
              <a:lvl5pPr marL="3492852" lvl="4" indent="-606397" defTabSz="4170834" eaLnBrk="1" hangingPunct="1"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5pPr>
              <a:lvl6pPr marL="3492852" indent="-606397" defTabSz="4170834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6pPr>
              <a:lvl7pPr marL="3492852" indent="-606397" defTabSz="4170834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7pPr>
              <a:lvl8pPr marL="3492852" indent="-606397" defTabSz="4170834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8pPr>
              <a:lvl9pPr marL="3492852" indent="-606397" defTabSz="4170834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9pPr>
            </a:lstStyle>
            <a:p>
              <a:pPr algn="ctr">
                <a:buClr>
                  <a:srgbClr val="002960"/>
                </a:buClr>
              </a:pPr>
              <a:r>
                <a:rPr lang="en-US" sz="900" b="1" dirty="0"/>
                <a:t>Start-up</a:t>
              </a:r>
            </a:p>
          </p:txBody>
        </p:sp>
        <p:sp>
          <p:nvSpPr>
            <p:cNvPr id="42" name="Rectangle 31"/>
            <p:cNvSpPr>
              <a:spLocks noChangeArrowheads="1"/>
            </p:cNvSpPr>
            <p:nvPr/>
          </p:nvSpPr>
          <p:spPr bwMode="gray">
            <a:xfrm>
              <a:off x="2497631" y="2789969"/>
              <a:ext cx="797268" cy="743495"/>
            </a:xfrm>
            <a:prstGeom prst="rect">
              <a:avLst/>
            </a:prstGeom>
            <a:solidFill>
              <a:schemeClr val="accent2">
                <a:alpha val="40784"/>
              </a:schemeClr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lIns="19623" tIns="9812" rIns="19623" bIns="9812" anchor="ctr">
              <a:noAutofit/>
            </a:bodyPr>
            <a:lstStyle/>
            <a:p>
              <a:endParaRPr lang="en-US" sz="400" b="1" dirty="0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43" name="Rectangle 9"/>
            <p:cNvSpPr txBox="1">
              <a:spLocks/>
            </p:cNvSpPr>
            <p:nvPr/>
          </p:nvSpPr>
          <p:spPr bwMode="gray">
            <a:xfrm>
              <a:off x="2755201" y="3082453"/>
              <a:ext cx="282129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lvl="0" indent="0" algn="ctr" defTabSz="4170834" eaLnBrk="1" hangingPunct="1">
                <a:buClr>
                  <a:srgbClr val="002960"/>
                </a:buClr>
                <a:defRPr sz="1500" b="1" baseline="0">
                  <a:solidFill>
                    <a:srgbClr val="808080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1pPr>
              <a:lvl2pPr marL="902201" lvl="1" indent="-894809" defTabSz="4170834" eaLnBrk="1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2pPr>
              <a:lvl3pPr marL="2129787" lvl="2" indent="-1220193" defTabSz="4170834" eaLnBrk="1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3pPr>
              <a:lvl4pPr marL="2861905" lvl="3" indent="-724719" defTabSz="4170834" eaLnBrk="1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4pPr>
              <a:lvl5pPr marL="3492852" lvl="4" indent="-606397" defTabSz="4170834" eaLnBrk="1" hangingPunct="1"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5pPr>
              <a:lvl6pPr marL="3492852" indent="-606397" defTabSz="4170834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6pPr>
              <a:lvl7pPr marL="3492852" indent="-606397" defTabSz="4170834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7pPr>
              <a:lvl8pPr marL="3492852" indent="-606397" defTabSz="4170834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8pPr>
              <a:lvl9pPr marL="3492852" indent="-606397" defTabSz="4170834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9pPr>
            </a:lstStyle>
            <a:p>
              <a:r>
                <a:rPr lang="en-US" sz="900" dirty="0">
                  <a:solidFill>
                    <a:schemeClr val="tx1"/>
                  </a:solidFill>
                </a:rPr>
                <a:t>Agile</a:t>
              </a:r>
            </a:p>
          </p:txBody>
        </p:sp>
        <p:sp>
          <p:nvSpPr>
            <p:cNvPr id="44" name="Rectangle 31"/>
            <p:cNvSpPr>
              <a:spLocks noChangeArrowheads="1"/>
            </p:cNvSpPr>
            <p:nvPr/>
          </p:nvSpPr>
          <p:spPr bwMode="gray">
            <a:xfrm>
              <a:off x="1698815" y="3536137"/>
              <a:ext cx="797268" cy="743495"/>
            </a:xfrm>
            <a:prstGeom prst="rect">
              <a:avLst/>
            </a:prstGeom>
            <a:solidFill>
              <a:srgbClr val="CDCDCD">
                <a:alpha val="40784"/>
              </a:srgbClr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lIns="19623" tIns="9812" rIns="19623" bIns="9812" anchor="ctr">
              <a:noAutofit/>
            </a:bodyPr>
            <a:lstStyle/>
            <a:p>
              <a:endParaRPr lang="en-US" sz="600" b="1" dirty="0">
                <a:solidFill>
                  <a:schemeClr val="accent6"/>
                </a:solidFill>
                <a:latin typeface="+mn-lt"/>
              </a:endParaRPr>
            </a:p>
          </p:txBody>
        </p:sp>
        <p:sp>
          <p:nvSpPr>
            <p:cNvPr id="45" name="Rectangle 9"/>
            <p:cNvSpPr txBox="1">
              <a:spLocks/>
            </p:cNvSpPr>
            <p:nvPr/>
          </p:nvSpPr>
          <p:spPr bwMode="gray">
            <a:xfrm>
              <a:off x="1869823" y="3828621"/>
              <a:ext cx="455253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0" lvl="0" indent="0" defTabSz="4170834" eaLnBrk="1" hangingPunct="1">
                <a:buClr>
                  <a:schemeClr val="tx2"/>
                </a:buClr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1pPr>
              <a:lvl2pPr marL="902201" lvl="1" indent="-894809" defTabSz="4170834" eaLnBrk="1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2pPr>
              <a:lvl3pPr marL="2129787" lvl="2" indent="-1220193" defTabSz="4170834" eaLnBrk="1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3pPr>
              <a:lvl4pPr marL="2861905" lvl="3" indent="-724719" defTabSz="4170834" eaLnBrk="1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4pPr>
              <a:lvl5pPr marL="3492852" lvl="4" indent="-606397" defTabSz="4170834" eaLnBrk="1" hangingPunct="1"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5pPr>
              <a:lvl6pPr marL="3492852" indent="-606397" defTabSz="4170834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6pPr>
              <a:lvl7pPr marL="3492852" indent="-606397" defTabSz="4170834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7pPr>
              <a:lvl8pPr marL="3492852" indent="-606397" defTabSz="4170834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8pPr>
              <a:lvl9pPr marL="3492852" indent="-606397" defTabSz="4170834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9pPr>
            </a:lstStyle>
            <a:p>
              <a:pPr algn="ctr">
                <a:buClr>
                  <a:srgbClr val="002960"/>
                </a:buClr>
              </a:pPr>
              <a:r>
                <a:rPr lang="en-US" sz="900" b="1" dirty="0"/>
                <a:t>Trapped</a:t>
              </a:r>
            </a:p>
          </p:txBody>
        </p:sp>
        <p:sp>
          <p:nvSpPr>
            <p:cNvPr id="46" name="Rectangle 31"/>
            <p:cNvSpPr>
              <a:spLocks noChangeArrowheads="1"/>
            </p:cNvSpPr>
            <p:nvPr/>
          </p:nvSpPr>
          <p:spPr bwMode="gray">
            <a:xfrm>
              <a:off x="2497631" y="3536137"/>
              <a:ext cx="797268" cy="743495"/>
            </a:xfrm>
            <a:prstGeom prst="rect">
              <a:avLst/>
            </a:prstGeom>
            <a:solidFill>
              <a:srgbClr val="CDCDCD">
                <a:alpha val="40784"/>
              </a:srgbClr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lIns="19623" tIns="9812" rIns="19623" bIns="9812" anchor="ctr">
              <a:noAutofit/>
            </a:bodyPr>
            <a:lstStyle/>
            <a:p>
              <a:endParaRPr lang="en-US" sz="600" b="1" dirty="0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47" name="Rectangle 9"/>
            <p:cNvSpPr txBox="1">
              <a:spLocks/>
            </p:cNvSpPr>
            <p:nvPr/>
          </p:nvSpPr>
          <p:spPr bwMode="gray">
            <a:xfrm>
              <a:off x="2543605" y="3828621"/>
              <a:ext cx="705321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0" lvl="0" indent="0" defTabSz="4170834" eaLnBrk="1" hangingPunct="1">
                <a:buClr>
                  <a:schemeClr val="tx2"/>
                </a:buClr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1pPr>
              <a:lvl2pPr marL="902201" lvl="1" indent="-894809" defTabSz="4170834" eaLnBrk="1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2pPr>
              <a:lvl3pPr marL="2129787" lvl="2" indent="-1220193" defTabSz="4170834" eaLnBrk="1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3pPr>
              <a:lvl4pPr marL="2861905" lvl="3" indent="-724719" defTabSz="4170834" eaLnBrk="1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4pPr>
              <a:lvl5pPr marL="3492852" lvl="4" indent="-606397" defTabSz="4170834" eaLnBrk="1" hangingPunct="1"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5pPr>
              <a:lvl6pPr marL="3492852" indent="-606397" defTabSz="4170834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6pPr>
              <a:lvl7pPr marL="3492852" indent="-606397" defTabSz="4170834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7pPr>
              <a:lvl8pPr marL="3492852" indent="-606397" defTabSz="4170834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8pPr>
              <a:lvl9pPr marL="3492852" indent="-606397" defTabSz="4170834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9pPr>
            </a:lstStyle>
            <a:p>
              <a:pPr algn="ctr">
                <a:buClr>
                  <a:srgbClr val="002960"/>
                </a:buClr>
              </a:pPr>
              <a:r>
                <a:rPr lang="en-US" sz="900" b="1" dirty="0"/>
                <a:t>Bureaucratic</a:t>
              </a:r>
            </a:p>
          </p:txBody>
        </p:sp>
        <p:sp>
          <p:nvSpPr>
            <p:cNvPr id="48" name="Rectangle 286"/>
            <p:cNvSpPr txBox="1">
              <a:spLocks noChangeArrowheads="1"/>
            </p:cNvSpPr>
            <p:nvPr/>
          </p:nvSpPr>
          <p:spPr bwMode="gray">
            <a:xfrm>
              <a:off x="1705298" y="4311003"/>
              <a:ext cx="454253" cy="835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93675" indent="-19208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Arial" charset="0"/>
                <a:buChar char="▪"/>
                <a:defRPr sz="1600">
                  <a:solidFill>
                    <a:schemeClr val="tx1"/>
                  </a:solidFill>
                  <a:latin typeface="+mn-lt"/>
                </a:defRPr>
              </a:lvl2pPr>
              <a:lvl3pPr marL="457200" indent="-26193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3pPr>
              <a:lvl4pPr marL="614363" indent="-1555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▫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746125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>
                <a:buClr>
                  <a:srgbClr val="002960"/>
                </a:buClr>
              </a:pPr>
              <a:r>
                <a:rPr lang="en-US" sz="600" i="1" dirty="0">
                  <a:solidFill>
                    <a:schemeClr val="tx2"/>
                  </a:solidFill>
                </a:rPr>
                <a:t>Weak</a:t>
              </a:r>
            </a:p>
          </p:txBody>
        </p:sp>
        <p:sp>
          <p:nvSpPr>
            <p:cNvPr id="49" name="Rectangle 286"/>
            <p:cNvSpPr txBox="1">
              <a:spLocks noChangeArrowheads="1"/>
            </p:cNvSpPr>
            <p:nvPr/>
          </p:nvSpPr>
          <p:spPr bwMode="gray">
            <a:xfrm>
              <a:off x="2840646" y="4311003"/>
              <a:ext cx="454253" cy="835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93675" indent="-19208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Arial" charset="0"/>
                <a:buChar char="▪"/>
                <a:defRPr sz="1600">
                  <a:solidFill>
                    <a:schemeClr val="tx1"/>
                  </a:solidFill>
                  <a:latin typeface="+mn-lt"/>
                </a:defRPr>
              </a:lvl2pPr>
              <a:lvl3pPr marL="457200" indent="-26193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3pPr>
              <a:lvl4pPr marL="614363" indent="-1555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▫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746125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algn="r">
                <a:buClr>
                  <a:srgbClr val="002960"/>
                </a:buClr>
              </a:pPr>
              <a:r>
                <a:rPr lang="en-US" sz="600" i="1" dirty="0">
                  <a:solidFill>
                    <a:schemeClr val="tx2"/>
                  </a:solidFill>
                </a:rPr>
                <a:t>Strong</a:t>
              </a:r>
            </a:p>
          </p:txBody>
        </p:sp>
        <p:sp>
          <p:nvSpPr>
            <p:cNvPr id="50" name="Rectangle 286"/>
            <p:cNvSpPr txBox="1">
              <a:spLocks noChangeArrowheads="1"/>
            </p:cNvSpPr>
            <p:nvPr/>
          </p:nvSpPr>
          <p:spPr bwMode="gray">
            <a:xfrm>
              <a:off x="2221330" y="4311500"/>
              <a:ext cx="551054" cy="835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93675" indent="-19208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Arial" charset="0"/>
                <a:buChar char="▪"/>
                <a:defRPr sz="1600">
                  <a:solidFill>
                    <a:schemeClr val="tx1"/>
                  </a:solidFill>
                  <a:latin typeface="+mn-lt"/>
                </a:defRPr>
              </a:lvl2pPr>
              <a:lvl3pPr marL="457200" indent="-26193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3pPr>
              <a:lvl4pPr marL="614363" indent="-1555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▫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746125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algn="ctr">
                <a:buClr>
                  <a:srgbClr val="002960"/>
                </a:buClr>
              </a:pPr>
              <a:r>
                <a:rPr lang="en-US" sz="600" dirty="0">
                  <a:solidFill>
                    <a:schemeClr val="tx2"/>
                  </a:solidFill>
                </a:rPr>
                <a:t>Stability</a:t>
              </a:r>
            </a:p>
          </p:txBody>
        </p:sp>
        <p:sp>
          <p:nvSpPr>
            <p:cNvPr id="51" name="Rectangle 286"/>
            <p:cNvSpPr txBox="1">
              <a:spLocks noChangeArrowheads="1"/>
            </p:cNvSpPr>
            <p:nvPr/>
          </p:nvSpPr>
          <p:spPr bwMode="gray">
            <a:xfrm>
              <a:off x="1214437" y="4196391"/>
              <a:ext cx="468016" cy="835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93675" indent="-19208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Arial" charset="0"/>
                <a:buChar char="▪"/>
                <a:defRPr sz="1600">
                  <a:solidFill>
                    <a:schemeClr val="tx1"/>
                  </a:solidFill>
                  <a:latin typeface="+mn-lt"/>
                </a:defRPr>
              </a:lvl2pPr>
              <a:lvl3pPr marL="457200" indent="-26193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3pPr>
              <a:lvl4pPr marL="614363" indent="-1555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▫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746125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algn="r">
                <a:buClr>
                  <a:srgbClr val="002960"/>
                </a:buClr>
              </a:pPr>
              <a:r>
                <a:rPr lang="en-US" sz="600" i="1" dirty="0">
                  <a:solidFill>
                    <a:schemeClr val="accent3"/>
                  </a:solidFill>
                </a:rPr>
                <a:t>Weak</a:t>
              </a:r>
            </a:p>
          </p:txBody>
        </p:sp>
        <p:sp>
          <p:nvSpPr>
            <p:cNvPr id="52" name="Rectangle 286"/>
            <p:cNvSpPr txBox="1">
              <a:spLocks noChangeArrowheads="1"/>
            </p:cNvSpPr>
            <p:nvPr/>
          </p:nvSpPr>
          <p:spPr bwMode="gray">
            <a:xfrm>
              <a:off x="1214437" y="2789695"/>
              <a:ext cx="468016" cy="835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93675" indent="-19208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Arial" charset="0"/>
                <a:buChar char="▪"/>
                <a:defRPr sz="1600">
                  <a:solidFill>
                    <a:schemeClr val="tx1"/>
                  </a:solidFill>
                  <a:latin typeface="+mn-lt"/>
                </a:defRPr>
              </a:lvl2pPr>
              <a:lvl3pPr marL="457200" indent="-26193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3pPr>
              <a:lvl4pPr marL="614363" indent="-1555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▫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746125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algn="r">
                <a:buClr>
                  <a:srgbClr val="002960"/>
                </a:buClr>
              </a:pPr>
              <a:r>
                <a:rPr lang="en-US" sz="600" i="1" dirty="0">
                  <a:solidFill>
                    <a:schemeClr val="accent3"/>
                  </a:solidFill>
                </a:rPr>
                <a:t>Strong</a:t>
              </a:r>
            </a:p>
          </p:txBody>
        </p:sp>
        <p:sp>
          <p:nvSpPr>
            <p:cNvPr id="53" name="Rectangle 286"/>
            <p:cNvSpPr txBox="1">
              <a:spLocks noChangeArrowheads="1"/>
            </p:cNvSpPr>
            <p:nvPr/>
          </p:nvSpPr>
          <p:spPr bwMode="gray">
            <a:xfrm>
              <a:off x="1327275" y="3451284"/>
              <a:ext cx="355178" cy="1670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93675" indent="-19208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Arial" charset="0"/>
                <a:buChar char="▪"/>
                <a:defRPr sz="1600">
                  <a:solidFill>
                    <a:schemeClr val="tx1"/>
                  </a:solidFill>
                  <a:latin typeface="+mn-lt"/>
                </a:defRPr>
              </a:lvl2pPr>
              <a:lvl3pPr marL="457200" indent="-26193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3pPr>
              <a:lvl4pPr marL="614363" indent="-1555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▫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746125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algn="r">
                <a:buClr>
                  <a:srgbClr val="002960"/>
                </a:buClr>
              </a:pPr>
              <a:r>
                <a:rPr lang="en-US" sz="600" dirty="0">
                  <a:solidFill>
                    <a:schemeClr val="accent3"/>
                  </a:solidFill>
                </a:rPr>
                <a:t>Dynamic capability</a:t>
              </a:r>
            </a:p>
          </p:txBody>
        </p:sp>
        <p:sp>
          <p:nvSpPr>
            <p:cNvPr id="54" name="Rectangle 31"/>
            <p:cNvSpPr>
              <a:spLocks noChangeArrowheads="1"/>
            </p:cNvSpPr>
            <p:nvPr/>
          </p:nvSpPr>
          <p:spPr bwMode="gray">
            <a:xfrm>
              <a:off x="1698815" y="2789969"/>
              <a:ext cx="797268" cy="743495"/>
            </a:xfrm>
            <a:prstGeom prst="rect">
              <a:avLst/>
            </a:prstGeom>
            <a:solidFill>
              <a:srgbClr val="CDCDCD">
                <a:alpha val="40784"/>
              </a:srgbClr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lIns="19623" tIns="9812" rIns="19623" bIns="9812" anchor="ctr">
              <a:noAutofit/>
            </a:bodyPr>
            <a:lstStyle/>
            <a:p>
              <a:endParaRPr lang="en-US" sz="600" b="1" dirty="0">
                <a:solidFill>
                  <a:schemeClr val="accent6"/>
                </a:solidFill>
                <a:latin typeface="+mn-lt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7346349" y="1953629"/>
            <a:ext cx="1607574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algn="ctr"/>
            <a:r>
              <a:rPr lang="en-US" sz="1100" b="1" dirty="0"/>
              <a:t>Your responses fall in the </a:t>
            </a:r>
            <a:r>
              <a:rPr lang="en-US" sz="1100" b="1" dirty="0" err="1"/>
              <a:t>xxxxx</a:t>
            </a:r>
            <a:r>
              <a:rPr lang="en-US" sz="1100" b="1" dirty="0"/>
              <a:t> quadrant</a:t>
            </a:r>
            <a:endParaRPr lang="en-US" sz="1100" dirty="0"/>
          </a:p>
        </p:txBody>
      </p:sp>
      <p:sp>
        <p:nvSpPr>
          <p:cNvPr id="56" name="Oval 5"/>
          <p:cNvSpPr txBox="1"/>
          <p:nvPr>
            <p:custDataLst>
              <p:tags r:id="rId3"/>
            </p:custDataLst>
          </p:nvPr>
        </p:nvSpPr>
        <p:spPr>
          <a:xfrm>
            <a:off x="8028348" y="3460015"/>
            <a:ext cx="160909" cy="160909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txBody>
          <a:bodyPr vert="horz" lIns="3810" tIns="0" rIns="3810" bIns="0" rtlCol="0" anchor="ctr" anchorCtr="1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3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57" name="Oval 5"/>
          <p:cNvSpPr txBox="1"/>
          <p:nvPr>
            <p:custDataLst>
              <p:tags r:id="rId4"/>
            </p:custDataLst>
          </p:nvPr>
        </p:nvSpPr>
        <p:spPr>
          <a:xfrm>
            <a:off x="8831725" y="3460015"/>
            <a:ext cx="160909" cy="160909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txBody>
          <a:bodyPr vert="horz" lIns="3810" tIns="0" rIns="3810" bIns="0" rtlCol="0" anchor="ctr" anchorCtr="1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4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58" name="Oval 5"/>
          <p:cNvSpPr txBox="1"/>
          <p:nvPr>
            <p:custDataLst>
              <p:tags r:id="rId5"/>
            </p:custDataLst>
          </p:nvPr>
        </p:nvSpPr>
        <p:spPr>
          <a:xfrm>
            <a:off x="8831725" y="2725108"/>
            <a:ext cx="160909" cy="160909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txBody>
          <a:bodyPr vert="horz" lIns="3810" tIns="0" rIns="3810" bIns="0" rtlCol="0" anchor="ctr" anchorCtr="1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6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59" name="Oval 5"/>
          <p:cNvSpPr txBox="1"/>
          <p:nvPr>
            <p:custDataLst>
              <p:tags r:id="rId6"/>
            </p:custDataLst>
          </p:nvPr>
        </p:nvSpPr>
        <p:spPr>
          <a:xfrm>
            <a:off x="8028347" y="2725108"/>
            <a:ext cx="160909" cy="160909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txBody>
          <a:bodyPr vert="horz" lIns="3810" tIns="0" rIns="3810" bIns="0" rtlCol="0" anchor="ctr" anchorCtr="1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2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60" name="Rectangle 18"/>
          <p:cNvSpPr txBox="1"/>
          <p:nvPr>
            <p:custDataLst>
              <p:tags r:id="rId7"/>
            </p:custDataLst>
          </p:nvPr>
        </p:nvSpPr>
        <p:spPr>
          <a:xfrm>
            <a:off x="7034576" y="5152985"/>
            <a:ext cx="2135530" cy="4029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lIns="76200" tIns="76200" rIns="76200" bIns="76200" rtlCol="0" anchor="t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algn="ctr"/>
            <a:r>
              <a:rPr lang="en-US" b="1" dirty="0" smtClean="0">
                <a:solidFill>
                  <a:schemeClr val="bg1"/>
                </a:solidFill>
              </a:rPr>
              <a:t>Show group results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5" descr="Afbeeldingsresultaat voor iphone screen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1466" y="742000"/>
            <a:ext cx="5824119" cy="582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759" y="230189"/>
            <a:ext cx="11491891" cy="307777"/>
          </a:xfrm>
        </p:spPr>
        <p:txBody>
          <a:bodyPr/>
          <a:lstStyle/>
          <a:p>
            <a:pPr marL="368300"/>
            <a:r>
              <a:rPr lang="en-US" dirty="0" smtClean="0"/>
              <a:t>People are provided with their individual results </a:t>
            </a:r>
            <a:endParaRPr lang="en-US" dirty="0"/>
          </a:p>
        </p:txBody>
      </p:sp>
      <p:sp>
        <p:nvSpPr>
          <p:cNvPr id="12" name="Marvintitletrackercircle"/>
          <p:cNvSpPr/>
          <p:nvPr>
            <p:custDataLst>
              <p:tags r:id="rId8"/>
            </p:custDataLst>
          </p:nvPr>
        </p:nvSpPr>
        <p:spPr>
          <a:xfrm>
            <a:off x="146059" y="217489"/>
            <a:ext cx="330200" cy="3302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8</a:t>
            </a:r>
            <a:endParaRPr lang="en-US" sz="2000" b="1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09118" y="1953629"/>
            <a:ext cx="1607574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algn="ctr"/>
            <a:r>
              <a:rPr lang="en-US" sz="1100" b="1" dirty="0" smtClean="0"/>
              <a:t>Your responses </a:t>
            </a:r>
            <a:r>
              <a:rPr lang="en-US" sz="1100" b="1" dirty="0" smtClean="0"/>
              <a:t>fall in </a:t>
            </a:r>
            <a:r>
              <a:rPr lang="en-US" sz="1100" b="1" dirty="0" smtClean="0"/>
              <a:t>the </a:t>
            </a:r>
            <a:r>
              <a:rPr lang="en-US" sz="1100" b="1" dirty="0" err="1" smtClean="0"/>
              <a:t>xxxxx</a:t>
            </a:r>
            <a:r>
              <a:rPr lang="en-US" sz="1100" b="1" dirty="0" smtClean="0"/>
              <a:t> quadrant</a:t>
            </a:r>
            <a:endParaRPr lang="en-US" sz="1100" dirty="0"/>
          </a:p>
        </p:txBody>
      </p:sp>
      <p:sp>
        <p:nvSpPr>
          <p:cNvPr id="6" name="Oval 5"/>
          <p:cNvSpPr txBox="1"/>
          <p:nvPr>
            <p:custDataLst>
              <p:tags r:id="rId9"/>
            </p:custDataLst>
          </p:nvPr>
        </p:nvSpPr>
        <p:spPr>
          <a:xfrm>
            <a:off x="2291117" y="3460015"/>
            <a:ext cx="160909" cy="160909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txBody>
          <a:bodyPr vert="horz" lIns="3810" tIns="0" rIns="3810" bIns="0" rtlCol="0" anchor="ctr" anchorCtr="1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3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1" name="Oval 5"/>
          <p:cNvSpPr txBox="1"/>
          <p:nvPr>
            <p:custDataLst>
              <p:tags r:id="rId10"/>
            </p:custDataLst>
          </p:nvPr>
        </p:nvSpPr>
        <p:spPr>
          <a:xfrm>
            <a:off x="3094494" y="3460015"/>
            <a:ext cx="160909" cy="160909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txBody>
          <a:bodyPr vert="horz" lIns="3810" tIns="0" rIns="3810" bIns="0" rtlCol="0" anchor="ctr" anchorCtr="1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4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2" name="Oval 5"/>
          <p:cNvSpPr txBox="1"/>
          <p:nvPr>
            <p:custDataLst>
              <p:tags r:id="rId11"/>
            </p:custDataLst>
          </p:nvPr>
        </p:nvSpPr>
        <p:spPr>
          <a:xfrm>
            <a:off x="3094494" y="2725108"/>
            <a:ext cx="160909" cy="160909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txBody>
          <a:bodyPr vert="horz" lIns="3810" tIns="0" rIns="3810" bIns="0" rtlCol="0" anchor="ctr" anchorCtr="1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6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3" name="Oval 5"/>
          <p:cNvSpPr txBox="1"/>
          <p:nvPr>
            <p:custDataLst>
              <p:tags r:id="rId12"/>
            </p:custDataLst>
          </p:nvPr>
        </p:nvSpPr>
        <p:spPr>
          <a:xfrm>
            <a:off x="2291116" y="2725108"/>
            <a:ext cx="160909" cy="160909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txBody>
          <a:bodyPr vert="horz" lIns="3810" tIns="0" rIns="3810" bIns="0" rtlCol="0" anchor="ctr" anchorCtr="1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2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4" name="Line Callout 1 (Border and Accent Bar) 33"/>
          <p:cNvSpPr/>
          <p:nvPr/>
        </p:nvSpPr>
        <p:spPr>
          <a:xfrm>
            <a:off x="4105834" y="4717640"/>
            <a:ext cx="2524646" cy="1273611"/>
          </a:xfrm>
          <a:prstGeom prst="accentBorderCallout1">
            <a:avLst>
              <a:gd name="adj1" fmla="val 49401"/>
              <a:gd name="adj2" fmla="val -7848"/>
              <a:gd name="adj3" fmla="val 50018"/>
              <a:gd name="adj4" fmla="val -38333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If people click on this they go to a screen which provide them their benchmark</a:t>
            </a:r>
          </a:p>
        </p:txBody>
      </p:sp>
      <p:sp>
        <p:nvSpPr>
          <p:cNvPr id="35" name="Line Callout 1 (Border and Accent Bar) 34"/>
          <p:cNvSpPr/>
          <p:nvPr/>
        </p:nvSpPr>
        <p:spPr>
          <a:xfrm>
            <a:off x="4105834" y="2015573"/>
            <a:ext cx="2524646" cy="1273611"/>
          </a:xfrm>
          <a:prstGeom prst="accentBorderCallout1">
            <a:avLst>
              <a:gd name="adj1" fmla="val 49401"/>
              <a:gd name="adj2" fmla="val -7848"/>
              <a:gd name="adj3" fmla="val 50018"/>
              <a:gd name="adj4" fmla="val -38333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The quadrant is high-lighted and the number of words selected in each is provided</a:t>
            </a:r>
          </a:p>
        </p:txBody>
      </p:sp>
      <p:sp>
        <p:nvSpPr>
          <p:cNvPr id="36" name="Rectangle 18"/>
          <p:cNvSpPr txBox="1"/>
          <p:nvPr>
            <p:custDataLst>
              <p:tags r:id="rId13"/>
            </p:custDataLst>
          </p:nvPr>
        </p:nvSpPr>
        <p:spPr>
          <a:xfrm>
            <a:off x="1297345" y="5152985"/>
            <a:ext cx="2135530" cy="4029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lIns="76200" tIns="76200" rIns="76200" bIns="76200" rtlCol="0" anchor="t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algn="ctr"/>
            <a:r>
              <a:rPr lang="en-US" b="1" dirty="0" smtClean="0">
                <a:solidFill>
                  <a:schemeClr val="bg1"/>
                </a:solidFill>
              </a:rPr>
              <a:t>Show group results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3" name="Rectangle 18"/>
          <p:cNvSpPr txBox="1"/>
          <p:nvPr>
            <p:custDataLst>
              <p:tags r:id="rId14"/>
            </p:custDataLst>
          </p:nvPr>
        </p:nvSpPr>
        <p:spPr>
          <a:xfrm>
            <a:off x="7180847" y="3128278"/>
            <a:ext cx="1681059" cy="15803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lIns="76200" tIns="76200" rIns="76200" bIns="76200" rtlCol="0" anchor="t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sp>
        <p:nvSpPr>
          <p:cNvPr id="64" name="Oval 5"/>
          <p:cNvSpPr txBox="1"/>
          <p:nvPr>
            <p:custDataLst>
              <p:tags r:id="rId15"/>
            </p:custDataLst>
          </p:nvPr>
        </p:nvSpPr>
        <p:spPr>
          <a:xfrm>
            <a:off x="8749532" y="3083636"/>
            <a:ext cx="160909" cy="160909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txBody>
          <a:bodyPr vert="horz" lIns="3810" tIns="0" rIns="3810" bIns="0" rtlCol="0" anchor="ctr" anchorCtr="1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x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9" name="dtable187144583463668 2 353 80 185 11"/>
          <p:cNvSpPr txBox="1"/>
          <p:nvPr/>
        </p:nvSpPr>
        <p:spPr bwMode="gray">
          <a:xfrm>
            <a:off x="7288110" y="3628570"/>
            <a:ext cx="137993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171450" lvl="0" indent="-171450" defTabSz="895350" eaLnBrk="1" hangingPunct="1">
              <a:spcAft>
                <a:spcPts val="300"/>
              </a:spcAft>
              <a:buClr>
                <a:schemeClr val="tx2"/>
              </a:buClr>
              <a:buSzPct val="125000"/>
              <a:buFont typeface="Wingdings" pitchFamily="2" charset="2"/>
              <a:buChar char="q"/>
              <a:defRPr sz="800" baseline="0">
                <a:solidFill>
                  <a:srgbClr val="000000"/>
                </a:solidFill>
                <a:latin typeface="+mn-lt"/>
              </a:defRPr>
            </a:lvl1pPr>
            <a:lvl2pPr marL="193675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>
              <a:spcAft>
                <a:spcPts val="0"/>
              </a:spcAft>
              <a:buClr>
                <a:schemeClr val="bg1"/>
              </a:buClr>
            </a:pPr>
            <a:r>
              <a:rPr lang="en-US" sz="900" dirty="0">
                <a:solidFill>
                  <a:schemeClr val="bg1"/>
                </a:solidFill>
              </a:rPr>
              <a:t>Quick to mobilize</a:t>
            </a:r>
          </a:p>
          <a:p>
            <a:pPr>
              <a:spcAft>
                <a:spcPts val="0"/>
              </a:spcAft>
              <a:buClr>
                <a:schemeClr val="bg1"/>
              </a:buClr>
            </a:pPr>
            <a:r>
              <a:rPr lang="en-US" sz="900" dirty="0" smtClean="0">
                <a:solidFill>
                  <a:schemeClr val="bg1"/>
                </a:solidFill>
              </a:rPr>
              <a:t>Collaboration</a:t>
            </a:r>
            <a:endParaRPr lang="en-US" sz="900" dirty="0">
              <a:solidFill>
                <a:schemeClr val="bg1"/>
              </a:solidFill>
            </a:endParaRPr>
          </a:p>
          <a:p>
            <a:pPr>
              <a:spcAft>
                <a:spcPts val="0"/>
              </a:spcAft>
              <a:buClr>
                <a:schemeClr val="bg1"/>
              </a:buClr>
            </a:pPr>
            <a:r>
              <a:rPr lang="en-US" sz="900" dirty="0">
                <a:solidFill>
                  <a:schemeClr val="bg1"/>
                </a:solidFill>
              </a:rPr>
              <a:t>Easy to get things done</a:t>
            </a:r>
          </a:p>
          <a:p>
            <a:pPr>
              <a:spcAft>
                <a:spcPts val="0"/>
              </a:spcAft>
              <a:buClr>
                <a:schemeClr val="bg1"/>
              </a:buClr>
            </a:pPr>
            <a:r>
              <a:rPr lang="en-US" sz="900" dirty="0" smtClean="0">
                <a:solidFill>
                  <a:schemeClr val="bg1"/>
                </a:solidFill>
              </a:rPr>
              <a:t>Free </a:t>
            </a:r>
            <a:r>
              <a:rPr lang="en-US" sz="900" dirty="0">
                <a:solidFill>
                  <a:schemeClr val="bg1"/>
                </a:solidFill>
              </a:rPr>
              <a:t>flow of information</a:t>
            </a:r>
          </a:p>
          <a:p>
            <a:pPr>
              <a:spcAft>
                <a:spcPts val="0"/>
              </a:spcAft>
              <a:buClr>
                <a:schemeClr val="bg1"/>
              </a:buClr>
            </a:pPr>
            <a:r>
              <a:rPr lang="en-US" sz="900" dirty="0">
                <a:solidFill>
                  <a:schemeClr val="bg1"/>
                </a:solidFill>
              </a:rPr>
              <a:t>Quick decision-making</a:t>
            </a:r>
          </a:p>
          <a:p>
            <a:pPr>
              <a:spcAft>
                <a:spcPts val="0"/>
              </a:spcAft>
              <a:buClr>
                <a:schemeClr val="bg1"/>
              </a:buClr>
            </a:pPr>
            <a:r>
              <a:rPr lang="en-US" sz="900" dirty="0">
                <a:solidFill>
                  <a:schemeClr val="bg1"/>
                </a:solidFill>
              </a:rPr>
              <a:t>Empowered to </a:t>
            </a:r>
            <a:r>
              <a:rPr lang="en-US" sz="900" dirty="0" smtClean="0">
                <a:solidFill>
                  <a:schemeClr val="bg1"/>
                </a:solidFill>
              </a:rPr>
              <a:t>act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288111" y="3222077"/>
            <a:ext cx="1487194" cy="4462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r>
              <a:rPr lang="en-US" sz="900" dirty="0" smtClean="0">
                <a:solidFill>
                  <a:schemeClr val="bg1"/>
                </a:solidFill>
              </a:rPr>
              <a:t>In the agile quadrant you selected:</a:t>
            </a:r>
          </a:p>
          <a:p>
            <a:r>
              <a:rPr lang="en-US" sz="1100" dirty="0" smtClean="0">
                <a:solidFill>
                  <a:schemeClr val="bg1"/>
                </a:solidFill>
              </a:rPr>
              <a:t> 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65" name="Line Callout 1 (Border and Accent Bar) 64"/>
          <p:cNvSpPr/>
          <p:nvPr/>
        </p:nvSpPr>
        <p:spPr>
          <a:xfrm>
            <a:off x="9803535" y="2510725"/>
            <a:ext cx="1897444" cy="1746477"/>
          </a:xfrm>
          <a:prstGeom prst="accentBorderCallout1">
            <a:avLst>
              <a:gd name="adj1" fmla="val 49401"/>
              <a:gd name="adj2" fmla="val -7848"/>
              <a:gd name="adj3" fmla="val 50018"/>
              <a:gd name="adj4" fmla="val -38333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If people click on one of the </a:t>
            </a:r>
            <a:r>
              <a:rPr lang="en-US" dirty="0" smtClean="0">
                <a:solidFill>
                  <a:schemeClr val="tx1"/>
                </a:solidFill>
              </a:rPr>
              <a:t>circles they </a:t>
            </a:r>
            <a:r>
              <a:rPr lang="en-US" dirty="0" smtClean="0">
                <a:solidFill>
                  <a:schemeClr val="tx1"/>
                </a:solidFill>
              </a:rPr>
              <a:t>can see which words they have selected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1751794" y="4316818"/>
            <a:ext cx="158960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1593217" y="2735894"/>
            <a:ext cx="0" cy="12801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1260933" y="2652379"/>
            <a:ext cx="2080462" cy="1742866"/>
            <a:chOff x="1214437" y="2789695"/>
            <a:chExt cx="2080462" cy="1742866"/>
          </a:xfrm>
        </p:grpSpPr>
        <p:sp>
          <p:nvSpPr>
            <p:cNvPr id="8" name="Rectangle 9"/>
            <p:cNvSpPr txBox="1">
              <a:spLocks/>
            </p:cNvSpPr>
            <p:nvPr/>
          </p:nvSpPr>
          <p:spPr bwMode="gray">
            <a:xfrm>
              <a:off x="1876236" y="3082455"/>
              <a:ext cx="442429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0" lvl="0" indent="0" defTabSz="4170834" eaLnBrk="1" hangingPunct="1">
                <a:buClr>
                  <a:schemeClr val="tx2"/>
                </a:buClr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1pPr>
              <a:lvl2pPr marL="902201" lvl="1" indent="-894809" defTabSz="4170834" eaLnBrk="1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2pPr>
              <a:lvl3pPr marL="2129787" lvl="2" indent="-1220193" defTabSz="4170834" eaLnBrk="1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3pPr>
              <a:lvl4pPr marL="2861905" lvl="3" indent="-724719" defTabSz="4170834" eaLnBrk="1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4pPr>
              <a:lvl5pPr marL="3492852" lvl="4" indent="-606397" defTabSz="4170834" eaLnBrk="1" hangingPunct="1"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5pPr>
              <a:lvl6pPr marL="3492852" indent="-606397" defTabSz="4170834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6pPr>
              <a:lvl7pPr marL="3492852" indent="-606397" defTabSz="4170834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7pPr>
              <a:lvl8pPr marL="3492852" indent="-606397" defTabSz="4170834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8pPr>
              <a:lvl9pPr marL="3492852" indent="-606397" defTabSz="4170834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9pPr>
            </a:lstStyle>
            <a:p>
              <a:pPr algn="ctr">
                <a:buClr>
                  <a:srgbClr val="002960"/>
                </a:buClr>
              </a:pPr>
              <a:r>
                <a:rPr lang="en-US" sz="900" b="1" dirty="0"/>
                <a:t>Start-up</a:t>
              </a:r>
            </a:p>
          </p:txBody>
        </p:sp>
        <p:sp>
          <p:nvSpPr>
            <p:cNvPr id="9" name="Rectangle 31"/>
            <p:cNvSpPr>
              <a:spLocks noChangeArrowheads="1"/>
            </p:cNvSpPr>
            <p:nvPr/>
          </p:nvSpPr>
          <p:spPr bwMode="gray">
            <a:xfrm>
              <a:off x="2497631" y="2789969"/>
              <a:ext cx="797268" cy="743495"/>
            </a:xfrm>
            <a:prstGeom prst="rect">
              <a:avLst/>
            </a:prstGeom>
            <a:solidFill>
              <a:schemeClr val="accent2">
                <a:alpha val="40784"/>
              </a:schemeClr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lIns="19623" tIns="9812" rIns="19623" bIns="9812" anchor="ctr">
              <a:noAutofit/>
            </a:bodyPr>
            <a:lstStyle/>
            <a:p>
              <a:endParaRPr lang="en-US" sz="400" b="1" dirty="0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11" name="Rectangle 9"/>
            <p:cNvSpPr txBox="1">
              <a:spLocks/>
            </p:cNvSpPr>
            <p:nvPr/>
          </p:nvSpPr>
          <p:spPr bwMode="gray">
            <a:xfrm>
              <a:off x="2755201" y="3082453"/>
              <a:ext cx="282129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lvl="0" indent="0" algn="ctr" defTabSz="4170834" eaLnBrk="1" hangingPunct="1">
                <a:buClr>
                  <a:srgbClr val="002960"/>
                </a:buClr>
                <a:defRPr sz="1500" b="1" baseline="0">
                  <a:solidFill>
                    <a:srgbClr val="808080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1pPr>
              <a:lvl2pPr marL="902201" lvl="1" indent="-894809" defTabSz="4170834" eaLnBrk="1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2pPr>
              <a:lvl3pPr marL="2129787" lvl="2" indent="-1220193" defTabSz="4170834" eaLnBrk="1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3pPr>
              <a:lvl4pPr marL="2861905" lvl="3" indent="-724719" defTabSz="4170834" eaLnBrk="1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4pPr>
              <a:lvl5pPr marL="3492852" lvl="4" indent="-606397" defTabSz="4170834" eaLnBrk="1" hangingPunct="1"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5pPr>
              <a:lvl6pPr marL="3492852" indent="-606397" defTabSz="4170834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6pPr>
              <a:lvl7pPr marL="3492852" indent="-606397" defTabSz="4170834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7pPr>
              <a:lvl8pPr marL="3492852" indent="-606397" defTabSz="4170834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8pPr>
              <a:lvl9pPr marL="3492852" indent="-606397" defTabSz="4170834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9pPr>
            </a:lstStyle>
            <a:p>
              <a:r>
                <a:rPr lang="en-US" sz="900" dirty="0">
                  <a:solidFill>
                    <a:schemeClr val="tx1"/>
                  </a:solidFill>
                </a:rPr>
                <a:t>Agile</a:t>
              </a:r>
            </a:p>
          </p:txBody>
        </p:sp>
        <p:sp>
          <p:nvSpPr>
            <p:cNvPr id="13" name="Rectangle 31"/>
            <p:cNvSpPr>
              <a:spLocks noChangeArrowheads="1"/>
            </p:cNvSpPr>
            <p:nvPr/>
          </p:nvSpPr>
          <p:spPr bwMode="gray">
            <a:xfrm>
              <a:off x="1698815" y="3536137"/>
              <a:ext cx="797268" cy="743495"/>
            </a:xfrm>
            <a:prstGeom prst="rect">
              <a:avLst/>
            </a:prstGeom>
            <a:solidFill>
              <a:srgbClr val="CDCDCD">
                <a:alpha val="40784"/>
              </a:srgbClr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lIns="19623" tIns="9812" rIns="19623" bIns="9812" anchor="ctr">
              <a:noAutofit/>
            </a:bodyPr>
            <a:lstStyle/>
            <a:p>
              <a:endParaRPr lang="en-US" sz="600" b="1" dirty="0">
                <a:solidFill>
                  <a:schemeClr val="accent6"/>
                </a:solidFill>
                <a:latin typeface="+mn-lt"/>
              </a:endParaRPr>
            </a:p>
          </p:txBody>
        </p:sp>
        <p:sp>
          <p:nvSpPr>
            <p:cNvPr id="15" name="Rectangle 9"/>
            <p:cNvSpPr txBox="1">
              <a:spLocks/>
            </p:cNvSpPr>
            <p:nvPr/>
          </p:nvSpPr>
          <p:spPr bwMode="gray">
            <a:xfrm>
              <a:off x="1869823" y="3828621"/>
              <a:ext cx="455253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0" lvl="0" indent="0" defTabSz="4170834" eaLnBrk="1" hangingPunct="1">
                <a:buClr>
                  <a:schemeClr val="tx2"/>
                </a:buClr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1pPr>
              <a:lvl2pPr marL="902201" lvl="1" indent="-894809" defTabSz="4170834" eaLnBrk="1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2pPr>
              <a:lvl3pPr marL="2129787" lvl="2" indent="-1220193" defTabSz="4170834" eaLnBrk="1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3pPr>
              <a:lvl4pPr marL="2861905" lvl="3" indent="-724719" defTabSz="4170834" eaLnBrk="1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4pPr>
              <a:lvl5pPr marL="3492852" lvl="4" indent="-606397" defTabSz="4170834" eaLnBrk="1" hangingPunct="1"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5pPr>
              <a:lvl6pPr marL="3492852" indent="-606397" defTabSz="4170834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6pPr>
              <a:lvl7pPr marL="3492852" indent="-606397" defTabSz="4170834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7pPr>
              <a:lvl8pPr marL="3492852" indent="-606397" defTabSz="4170834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8pPr>
              <a:lvl9pPr marL="3492852" indent="-606397" defTabSz="4170834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9pPr>
            </a:lstStyle>
            <a:p>
              <a:pPr algn="ctr">
                <a:buClr>
                  <a:srgbClr val="002960"/>
                </a:buClr>
              </a:pPr>
              <a:r>
                <a:rPr lang="en-US" sz="900" b="1" dirty="0"/>
                <a:t>Trapped</a:t>
              </a:r>
            </a:p>
          </p:txBody>
        </p:sp>
        <p:sp>
          <p:nvSpPr>
            <p:cNvPr id="16" name="Rectangle 31"/>
            <p:cNvSpPr>
              <a:spLocks noChangeArrowheads="1"/>
            </p:cNvSpPr>
            <p:nvPr/>
          </p:nvSpPr>
          <p:spPr bwMode="gray">
            <a:xfrm>
              <a:off x="2497631" y="3536137"/>
              <a:ext cx="797268" cy="743495"/>
            </a:xfrm>
            <a:prstGeom prst="rect">
              <a:avLst/>
            </a:prstGeom>
            <a:solidFill>
              <a:srgbClr val="CDCDCD">
                <a:alpha val="40784"/>
              </a:srgbClr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lIns="19623" tIns="9812" rIns="19623" bIns="9812" anchor="ctr">
              <a:noAutofit/>
            </a:bodyPr>
            <a:lstStyle/>
            <a:p>
              <a:endParaRPr lang="en-US" sz="600" b="1" dirty="0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17" name="Rectangle 9"/>
            <p:cNvSpPr txBox="1">
              <a:spLocks/>
            </p:cNvSpPr>
            <p:nvPr/>
          </p:nvSpPr>
          <p:spPr bwMode="gray">
            <a:xfrm>
              <a:off x="2543605" y="3828621"/>
              <a:ext cx="705321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0" lvl="0" indent="0" defTabSz="4170834" eaLnBrk="1" hangingPunct="1">
                <a:buClr>
                  <a:schemeClr val="tx2"/>
                </a:buClr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1pPr>
              <a:lvl2pPr marL="902201" lvl="1" indent="-894809" defTabSz="4170834" eaLnBrk="1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2pPr>
              <a:lvl3pPr marL="2129787" lvl="2" indent="-1220193" defTabSz="4170834" eaLnBrk="1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3pPr>
              <a:lvl4pPr marL="2861905" lvl="3" indent="-724719" defTabSz="4170834" eaLnBrk="1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4pPr>
              <a:lvl5pPr marL="3492852" lvl="4" indent="-606397" defTabSz="4170834" eaLnBrk="1" hangingPunct="1"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5pPr>
              <a:lvl6pPr marL="3492852" indent="-606397" defTabSz="4170834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6pPr>
              <a:lvl7pPr marL="3492852" indent="-606397" defTabSz="4170834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7pPr>
              <a:lvl8pPr marL="3492852" indent="-606397" defTabSz="4170834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8pPr>
              <a:lvl9pPr marL="3492852" indent="-606397" defTabSz="4170834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9pPr>
            </a:lstStyle>
            <a:p>
              <a:pPr algn="ctr">
                <a:buClr>
                  <a:srgbClr val="002960"/>
                </a:buClr>
              </a:pPr>
              <a:r>
                <a:rPr lang="en-US" sz="900" b="1" dirty="0"/>
                <a:t>Bureaucratic</a:t>
              </a:r>
            </a:p>
          </p:txBody>
        </p:sp>
        <p:sp>
          <p:nvSpPr>
            <p:cNvPr id="18" name="Rectangle 286"/>
            <p:cNvSpPr txBox="1">
              <a:spLocks noChangeArrowheads="1"/>
            </p:cNvSpPr>
            <p:nvPr/>
          </p:nvSpPr>
          <p:spPr bwMode="gray">
            <a:xfrm>
              <a:off x="1705298" y="4311003"/>
              <a:ext cx="454253" cy="835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93675" indent="-19208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Arial" charset="0"/>
                <a:buChar char="▪"/>
                <a:defRPr sz="1600">
                  <a:solidFill>
                    <a:schemeClr val="tx1"/>
                  </a:solidFill>
                  <a:latin typeface="+mn-lt"/>
                </a:defRPr>
              </a:lvl2pPr>
              <a:lvl3pPr marL="457200" indent="-26193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3pPr>
              <a:lvl4pPr marL="614363" indent="-1555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▫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746125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>
                <a:buClr>
                  <a:srgbClr val="002960"/>
                </a:buClr>
              </a:pPr>
              <a:r>
                <a:rPr lang="en-US" sz="600" i="1" dirty="0">
                  <a:solidFill>
                    <a:schemeClr val="tx2"/>
                  </a:solidFill>
                </a:rPr>
                <a:t>Weak</a:t>
              </a:r>
            </a:p>
          </p:txBody>
        </p:sp>
        <p:sp>
          <p:nvSpPr>
            <p:cNvPr id="19" name="Rectangle 286"/>
            <p:cNvSpPr txBox="1">
              <a:spLocks noChangeArrowheads="1"/>
            </p:cNvSpPr>
            <p:nvPr/>
          </p:nvSpPr>
          <p:spPr bwMode="gray">
            <a:xfrm>
              <a:off x="2840646" y="4311003"/>
              <a:ext cx="454253" cy="835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93675" indent="-19208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Arial" charset="0"/>
                <a:buChar char="▪"/>
                <a:defRPr sz="1600">
                  <a:solidFill>
                    <a:schemeClr val="tx1"/>
                  </a:solidFill>
                  <a:latin typeface="+mn-lt"/>
                </a:defRPr>
              </a:lvl2pPr>
              <a:lvl3pPr marL="457200" indent="-26193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3pPr>
              <a:lvl4pPr marL="614363" indent="-1555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▫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746125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algn="r">
                <a:buClr>
                  <a:srgbClr val="002960"/>
                </a:buClr>
              </a:pPr>
              <a:r>
                <a:rPr lang="en-US" sz="600" i="1" dirty="0">
                  <a:solidFill>
                    <a:schemeClr val="tx2"/>
                  </a:solidFill>
                </a:rPr>
                <a:t>Strong</a:t>
              </a:r>
            </a:p>
          </p:txBody>
        </p:sp>
        <p:sp>
          <p:nvSpPr>
            <p:cNvPr id="20" name="Rectangle 286"/>
            <p:cNvSpPr txBox="1">
              <a:spLocks noChangeArrowheads="1"/>
            </p:cNvSpPr>
            <p:nvPr/>
          </p:nvSpPr>
          <p:spPr bwMode="gray">
            <a:xfrm>
              <a:off x="2221330" y="4409450"/>
              <a:ext cx="551054" cy="123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93675" indent="-19208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Arial" charset="0"/>
                <a:buChar char="▪"/>
                <a:defRPr sz="1600">
                  <a:solidFill>
                    <a:schemeClr val="tx1"/>
                  </a:solidFill>
                  <a:latin typeface="+mn-lt"/>
                </a:defRPr>
              </a:lvl2pPr>
              <a:lvl3pPr marL="457200" indent="-26193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3pPr>
              <a:lvl4pPr marL="614363" indent="-1555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▫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746125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algn="ctr">
                <a:buClr>
                  <a:srgbClr val="002960"/>
                </a:buClr>
              </a:pPr>
              <a:r>
                <a:rPr lang="en-US" sz="800" dirty="0">
                  <a:solidFill>
                    <a:schemeClr val="tx2"/>
                  </a:solidFill>
                </a:rPr>
                <a:t>Stability</a:t>
              </a:r>
            </a:p>
          </p:txBody>
        </p:sp>
        <p:sp>
          <p:nvSpPr>
            <p:cNvPr id="21" name="Rectangle 286"/>
            <p:cNvSpPr txBox="1">
              <a:spLocks noChangeArrowheads="1"/>
            </p:cNvSpPr>
            <p:nvPr/>
          </p:nvSpPr>
          <p:spPr bwMode="gray">
            <a:xfrm>
              <a:off x="1214437" y="4196391"/>
              <a:ext cx="468016" cy="835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93675" indent="-19208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Arial" charset="0"/>
                <a:buChar char="▪"/>
                <a:defRPr sz="1600">
                  <a:solidFill>
                    <a:schemeClr val="tx1"/>
                  </a:solidFill>
                  <a:latin typeface="+mn-lt"/>
                </a:defRPr>
              </a:lvl2pPr>
              <a:lvl3pPr marL="457200" indent="-26193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3pPr>
              <a:lvl4pPr marL="614363" indent="-1555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▫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746125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algn="r">
                <a:buClr>
                  <a:srgbClr val="002960"/>
                </a:buClr>
              </a:pPr>
              <a:r>
                <a:rPr lang="en-US" sz="600" i="1" dirty="0">
                  <a:solidFill>
                    <a:schemeClr val="accent3"/>
                  </a:solidFill>
                </a:rPr>
                <a:t>Weak</a:t>
              </a:r>
            </a:p>
          </p:txBody>
        </p:sp>
        <p:sp>
          <p:nvSpPr>
            <p:cNvPr id="22" name="Rectangle 286"/>
            <p:cNvSpPr txBox="1">
              <a:spLocks noChangeArrowheads="1"/>
            </p:cNvSpPr>
            <p:nvPr/>
          </p:nvSpPr>
          <p:spPr bwMode="gray">
            <a:xfrm>
              <a:off x="1214437" y="2789695"/>
              <a:ext cx="468016" cy="835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93675" indent="-19208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Arial" charset="0"/>
                <a:buChar char="▪"/>
                <a:defRPr sz="1600">
                  <a:solidFill>
                    <a:schemeClr val="tx1"/>
                  </a:solidFill>
                  <a:latin typeface="+mn-lt"/>
                </a:defRPr>
              </a:lvl2pPr>
              <a:lvl3pPr marL="457200" indent="-26193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3pPr>
              <a:lvl4pPr marL="614363" indent="-1555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▫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746125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algn="r">
                <a:buClr>
                  <a:srgbClr val="002960"/>
                </a:buClr>
              </a:pPr>
              <a:r>
                <a:rPr lang="en-US" sz="600" i="1" dirty="0">
                  <a:solidFill>
                    <a:schemeClr val="accent3"/>
                  </a:solidFill>
                </a:rPr>
                <a:t>Strong</a:t>
              </a:r>
            </a:p>
          </p:txBody>
        </p:sp>
        <p:sp>
          <p:nvSpPr>
            <p:cNvPr id="23" name="Rectangle 286"/>
            <p:cNvSpPr txBox="1">
              <a:spLocks noChangeArrowheads="1"/>
            </p:cNvSpPr>
            <p:nvPr/>
          </p:nvSpPr>
          <p:spPr bwMode="gray">
            <a:xfrm rot="16200000">
              <a:off x="1265477" y="3402338"/>
              <a:ext cx="555796" cy="123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93675" indent="-19208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Arial" charset="0"/>
                <a:buChar char="▪"/>
                <a:defRPr sz="1600">
                  <a:solidFill>
                    <a:schemeClr val="tx1"/>
                  </a:solidFill>
                  <a:latin typeface="+mn-lt"/>
                </a:defRPr>
              </a:lvl2pPr>
              <a:lvl3pPr marL="457200" indent="-26193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3pPr>
              <a:lvl4pPr marL="614363" indent="-1555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▫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746125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algn="ctr">
                <a:buClr>
                  <a:srgbClr val="002960"/>
                </a:buClr>
              </a:pPr>
              <a:r>
                <a:rPr lang="en-US" sz="800" dirty="0" smtClean="0">
                  <a:solidFill>
                    <a:schemeClr val="accent3"/>
                  </a:solidFill>
                </a:rPr>
                <a:t>Dynamism</a:t>
              </a:r>
              <a:endParaRPr lang="en-US" sz="800" dirty="0">
                <a:solidFill>
                  <a:schemeClr val="accent3"/>
                </a:solidFill>
              </a:endParaRPr>
            </a:p>
          </p:txBody>
        </p:sp>
        <p:sp>
          <p:nvSpPr>
            <p:cNvPr id="27" name="Rectangle 31"/>
            <p:cNvSpPr>
              <a:spLocks noChangeArrowheads="1"/>
            </p:cNvSpPr>
            <p:nvPr/>
          </p:nvSpPr>
          <p:spPr bwMode="gray">
            <a:xfrm>
              <a:off x="1698815" y="2789969"/>
              <a:ext cx="797268" cy="743495"/>
            </a:xfrm>
            <a:prstGeom prst="rect">
              <a:avLst/>
            </a:prstGeom>
            <a:solidFill>
              <a:srgbClr val="CDCDCD">
                <a:alpha val="40784"/>
              </a:srgbClr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lIns="19623" tIns="9812" rIns="19623" bIns="9812" anchor="ctr">
              <a:noAutofit/>
            </a:bodyPr>
            <a:lstStyle/>
            <a:p>
              <a:endParaRPr lang="en-US" sz="600" b="1" dirty="0">
                <a:solidFill>
                  <a:schemeClr val="accent6"/>
                </a:solidFill>
                <a:latin typeface="+mn-lt"/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609118" y="4614688"/>
            <a:ext cx="1607574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algn="ctr"/>
            <a:r>
              <a:rPr lang="en-US" sz="1100" dirty="0" smtClean="0"/>
              <a:t>Click on the circle to see which words you selected</a:t>
            </a:r>
            <a:endParaRPr lang="en-US" sz="1100" dirty="0"/>
          </a:p>
        </p:txBody>
      </p:sp>
      <p:sp>
        <p:nvSpPr>
          <p:cNvPr id="69" name="Line Callout 1 (Border and Accent Bar) 68"/>
          <p:cNvSpPr/>
          <p:nvPr/>
        </p:nvSpPr>
        <p:spPr>
          <a:xfrm>
            <a:off x="4117571" y="3554139"/>
            <a:ext cx="2524646" cy="945391"/>
          </a:xfrm>
          <a:prstGeom prst="accentBorderCallout1">
            <a:avLst>
              <a:gd name="adj1" fmla="val 49401"/>
              <a:gd name="adj2" fmla="val -7848"/>
              <a:gd name="adj3" fmla="val 123903"/>
              <a:gd name="adj4" fmla="val -34812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Maybe designer can come up with a nicer way to show this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493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7987141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0" name="think-cell Slide" r:id="rId23" imgW="360" imgH="360" progId="TCLayout.ActiveDocument.1">
                  <p:embed/>
                </p:oleObj>
              </mc:Choice>
              <mc:Fallback>
                <p:oleObj name="think-cell Slide" r:id="rId23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800" dirty="0" err="1" smtClean="0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39" name="Picture 5" descr="Afbeeldingsresultaat voor iphone screen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765" y="742000"/>
            <a:ext cx="5824119" cy="582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roup 39"/>
          <p:cNvGrpSpPr/>
          <p:nvPr/>
        </p:nvGrpSpPr>
        <p:grpSpPr>
          <a:xfrm>
            <a:off x="6998164" y="2652379"/>
            <a:ext cx="2080462" cy="1605320"/>
            <a:chOff x="1214437" y="2789695"/>
            <a:chExt cx="2080462" cy="1605320"/>
          </a:xfrm>
        </p:grpSpPr>
        <p:sp>
          <p:nvSpPr>
            <p:cNvPr id="41" name="Rectangle 9"/>
            <p:cNvSpPr txBox="1">
              <a:spLocks/>
            </p:cNvSpPr>
            <p:nvPr/>
          </p:nvSpPr>
          <p:spPr bwMode="gray">
            <a:xfrm>
              <a:off x="1876236" y="3082455"/>
              <a:ext cx="442429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0" lvl="0" indent="0" defTabSz="4170834" eaLnBrk="1" hangingPunct="1">
                <a:buClr>
                  <a:schemeClr val="tx2"/>
                </a:buClr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1pPr>
              <a:lvl2pPr marL="902201" lvl="1" indent="-894809" defTabSz="4170834" eaLnBrk="1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2pPr>
              <a:lvl3pPr marL="2129787" lvl="2" indent="-1220193" defTabSz="4170834" eaLnBrk="1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3pPr>
              <a:lvl4pPr marL="2861905" lvl="3" indent="-724719" defTabSz="4170834" eaLnBrk="1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4pPr>
              <a:lvl5pPr marL="3492852" lvl="4" indent="-606397" defTabSz="4170834" eaLnBrk="1" hangingPunct="1"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5pPr>
              <a:lvl6pPr marL="3492852" indent="-606397" defTabSz="4170834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6pPr>
              <a:lvl7pPr marL="3492852" indent="-606397" defTabSz="4170834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7pPr>
              <a:lvl8pPr marL="3492852" indent="-606397" defTabSz="4170834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8pPr>
              <a:lvl9pPr marL="3492852" indent="-606397" defTabSz="4170834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9pPr>
            </a:lstStyle>
            <a:p>
              <a:pPr algn="ctr">
                <a:buClr>
                  <a:srgbClr val="002960"/>
                </a:buClr>
              </a:pPr>
              <a:r>
                <a:rPr lang="en-US" sz="900" b="1" dirty="0"/>
                <a:t>Start-up</a:t>
              </a:r>
            </a:p>
          </p:txBody>
        </p:sp>
        <p:sp>
          <p:nvSpPr>
            <p:cNvPr id="42" name="Rectangle 31"/>
            <p:cNvSpPr>
              <a:spLocks noChangeArrowheads="1"/>
            </p:cNvSpPr>
            <p:nvPr/>
          </p:nvSpPr>
          <p:spPr bwMode="gray">
            <a:xfrm>
              <a:off x="2497631" y="2789969"/>
              <a:ext cx="797268" cy="743495"/>
            </a:xfrm>
            <a:prstGeom prst="rect">
              <a:avLst/>
            </a:prstGeom>
            <a:solidFill>
              <a:schemeClr val="accent2">
                <a:alpha val="40784"/>
              </a:schemeClr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lIns="19623" tIns="9812" rIns="19623" bIns="9812" anchor="ctr">
              <a:noAutofit/>
            </a:bodyPr>
            <a:lstStyle/>
            <a:p>
              <a:endParaRPr lang="en-US" sz="400" b="1" dirty="0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43" name="Rectangle 9"/>
            <p:cNvSpPr txBox="1">
              <a:spLocks/>
            </p:cNvSpPr>
            <p:nvPr/>
          </p:nvSpPr>
          <p:spPr bwMode="gray">
            <a:xfrm>
              <a:off x="2755201" y="3082453"/>
              <a:ext cx="282129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lvl="0" indent="0" algn="ctr" defTabSz="4170834" eaLnBrk="1" hangingPunct="1">
                <a:buClr>
                  <a:srgbClr val="002960"/>
                </a:buClr>
                <a:defRPr sz="1500" b="1" baseline="0">
                  <a:solidFill>
                    <a:srgbClr val="808080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1pPr>
              <a:lvl2pPr marL="902201" lvl="1" indent="-894809" defTabSz="4170834" eaLnBrk="1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2pPr>
              <a:lvl3pPr marL="2129787" lvl="2" indent="-1220193" defTabSz="4170834" eaLnBrk="1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3pPr>
              <a:lvl4pPr marL="2861905" lvl="3" indent="-724719" defTabSz="4170834" eaLnBrk="1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4pPr>
              <a:lvl5pPr marL="3492852" lvl="4" indent="-606397" defTabSz="4170834" eaLnBrk="1" hangingPunct="1"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5pPr>
              <a:lvl6pPr marL="3492852" indent="-606397" defTabSz="4170834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6pPr>
              <a:lvl7pPr marL="3492852" indent="-606397" defTabSz="4170834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7pPr>
              <a:lvl8pPr marL="3492852" indent="-606397" defTabSz="4170834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8pPr>
              <a:lvl9pPr marL="3492852" indent="-606397" defTabSz="4170834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9pPr>
            </a:lstStyle>
            <a:p>
              <a:r>
                <a:rPr lang="en-US" sz="900" dirty="0">
                  <a:solidFill>
                    <a:schemeClr val="tx1"/>
                  </a:solidFill>
                </a:rPr>
                <a:t>Agile</a:t>
              </a:r>
            </a:p>
          </p:txBody>
        </p:sp>
        <p:sp>
          <p:nvSpPr>
            <p:cNvPr id="44" name="Rectangle 31"/>
            <p:cNvSpPr>
              <a:spLocks noChangeArrowheads="1"/>
            </p:cNvSpPr>
            <p:nvPr/>
          </p:nvSpPr>
          <p:spPr bwMode="gray">
            <a:xfrm>
              <a:off x="1698815" y="3536137"/>
              <a:ext cx="797268" cy="743495"/>
            </a:xfrm>
            <a:prstGeom prst="rect">
              <a:avLst/>
            </a:prstGeom>
            <a:solidFill>
              <a:srgbClr val="CDCDCD">
                <a:alpha val="40784"/>
              </a:srgbClr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lIns="19623" tIns="9812" rIns="19623" bIns="9812" anchor="ctr">
              <a:noAutofit/>
            </a:bodyPr>
            <a:lstStyle/>
            <a:p>
              <a:endParaRPr lang="en-US" sz="600" b="1" dirty="0">
                <a:solidFill>
                  <a:schemeClr val="accent6"/>
                </a:solidFill>
                <a:latin typeface="+mn-lt"/>
              </a:endParaRPr>
            </a:p>
          </p:txBody>
        </p:sp>
        <p:sp>
          <p:nvSpPr>
            <p:cNvPr id="45" name="Rectangle 9"/>
            <p:cNvSpPr txBox="1">
              <a:spLocks/>
            </p:cNvSpPr>
            <p:nvPr/>
          </p:nvSpPr>
          <p:spPr bwMode="gray">
            <a:xfrm>
              <a:off x="1869823" y="3828621"/>
              <a:ext cx="455253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0" lvl="0" indent="0" defTabSz="4170834" eaLnBrk="1" hangingPunct="1">
                <a:buClr>
                  <a:schemeClr val="tx2"/>
                </a:buClr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1pPr>
              <a:lvl2pPr marL="902201" lvl="1" indent="-894809" defTabSz="4170834" eaLnBrk="1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2pPr>
              <a:lvl3pPr marL="2129787" lvl="2" indent="-1220193" defTabSz="4170834" eaLnBrk="1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3pPr>
              <a:lvl4pPr marL="2861905" lvl="3" indent="-724719" defTabSz="4170834" eaLnBrk="1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4pPr>
              <a:lvl5pPr marL="3492852" lvl="4" indent="-606397" defTabSz="4170834" eaLnBrk="1" hangingPunct="1"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5pPr>
              <a:lvl6pPr marL="3492852" indent="-606397" defTabSz="4170834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6pPr>
              <a:lvl7pPr marL="3492852" indent="-606397" defTabSz="4170834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7pPr>
              <a:lvl8pPr marL="3492852" indent="-606397" defTabSz="4170834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8pPr>
              <a:lvl9pPr marL="3492852" indent="-606397" defTabSz="4170834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9pPr>
            </a:lstStyle>
            <a:p>
              <a:pPr algn="ctr">
                <a:buClr>
                  <a:srgbClr val="002960"/>
                </a:buClr>
              </a:pPr>
              <a:r>
                <a:rPr lang="en-US" sz="900" b="1" dirty="0"/>
                <a:t>Trapped</a:t>
              </a:r>
            </a:p>
          </p:txBody>
        </p:sp>
        <p:sp>
          <p:nvSpPr>
            <p:cNvPr id="46" name="Rectangle 31"/>
            <p:cNvSpPr>
              <a:spLocks noChangeArrowheads="1"/>
            </p:cNvSpPr>
            <p:nvPr/>
          </p:nvSpPr>
          <p:spPr bwMode="gray">
            <a:xfrm>
              <a:off x="2497631" y="3536137"/>
              <a:ext cx="797268" cy="743495"/>
            </a:xfrm>
            <a:prstGeom prst="rect">
              <a:avLst/>
            </a:prstGeom>
            <a:solidFill>
              <a:srgbClr val="CDCDCD">
                <a:alpha val="40784"/>
              </a:srgbClr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lIns="19623" tIns="9812" rIns="19623" bIns="9812" anchor="ctr">
              <a:noAutofit/>
            </a:bodyPr>
            <a:lstStyle/>
            <a:p>
              <a:endParaRPr lang="en-US" sz="600" b="1" dirty="0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47" name="Rectangle 9"/>
            <p:cNvSpPr txBox="1">
              <a:spLocks/>
            </p:cNvSpPr>
            <p:nvPr/>
          </p:nvSpPr>
          <p:spPr bwMode="gray">
            <a:xfrm>
              <a:off x="2543605" y="3828621"/>
              <a:ext cx="705321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0" lvl="0" indent="0" defTabSz="4170834" eaLnBrk="1" hangingPunct="1">
                <a:buClr>
                  <a:schemeClr val="tx2"/>
                </a:buClr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1pPr>
              <a:lvl2pPr marL="902201" lvl="1" indent="-894809" defTabSz="4170834" eaLnBrk="1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2pPr>
              <a:lvl3pPr marL="2129787" lvl="2" indent="-1220193" defTabSz="4170834" eaLnBrk="1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3pPr>
              <a:lvl4pPr marL="2861905" lvl="3" indent="-724719" defTabSz="4170834" eaLnBrk="1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4pPr>
              <a:lvl5pPr marL="3492852" lvl="4" indent="-606397" defTabSz="4170834" eaLnBrk="1" hangingPunct="1"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5pPr>
              <a:lvl6pPr marL="3492852" indent="-606397" defTabSz="4170834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6pPr>
              <a:lvl7pPr marL="3492852" indent="-606397" defTabSz="4170834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7pPr>
              <a:lvl8pPr marL="3492852" indent="-606397" defTabSz="4170834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8pPr>
              <a:lvl9pPr marL="3492852" indent="-606397" defTabSz="4170834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9pPr>
            </a:lstStyle>
            <a:p>
              <a:pPr algn="ctr">
                <a:buClr>
                  <a:srgbClr val="002960"/>
                </a:buClr>
              </a:pPr>
              <a:r>
                <a:rPr lang="en-US" sz="900" b="1" dirty="0"/>
                <a:t>Bureaucratic</a:t>
              </a:r>
            </a:p>
          </p:txBody>
        </p:sp>
        <p:sp>
          <p:nvSpPr>
            <p:cNvPr id="48" name="Rectangle 286"/>
            <p:cNvSpPr txBox="1">
              <a:spLocks noChangeArrowheads="1"/>
            </p:cNvSpPr>
            <p:nvPr/>
          </p:nvSpPr>
          <p:spPr bwMode="gray">
            <a:xfrm>
              <a:off x="1705298" y="4311003"/>
              <a:ext cx="454253" cy="835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93675" indent="-19208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Arial" charset="0"/>
                <a:buChar char="▪"/>
                <a:defRPr sz="1600">
                  <a:solidFill>
                    <a:schemeClr val="tx1"/>
                  </a:solidFill>
                  <a:latin typeface="+mn-lt"/>
                </a:defRPr>
              </a:lvl2pPr>
              <a:lvl3pPr marL="457200" indent="-26193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3pPr>
              <a:lvl4pPr marL="614363" indent="-1555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▫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746125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>
                <a:buClr>
                  <a:srgbClr val="002960"/>
                </a:buClr>
              </a:pPr>
              <a:r>
                <a:rPr lang="en-US" sz="600" i="1" dirty="0">
                  <a:solidFill>
                    <a:schemeClr val="tx2"/>
                  </a:solidFill>
                </a:rPr>
                <a:t>Weak</a:t>
              </a:r>
            </a:p>
          </p:txBody>
        </p:sp>
        <p:sp>
          <p:nvSpPr>
            <p:cNvPr id="49" name="Rectangle 286"/>
            <p:cNvSpPr txBox="1">
              <a:spLocks noChangeArrowheads="1"/>
            </p:cNvSpPr>
            <p:nvPr/>
          </p:nvSpPr>
          <p:spPr bwMode="gray">
            <a:xfrm>
              <a:off x="2840646" y="4311003"/>
              <a:ext cx="454253" cy="835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93675" indent="-19208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Arial" charset="0"/>
                <a:buChar char="▪"/>
                <a:defRPr sz="1600">
                  <a:solidFill>
                    <a:schemeClr val="tx1"/>
                  </a:solidFill>
                  <a:latin typeface="+mn-lt"/>
                </a:defRPr>
              </a:lvl2pPr>
              <a:lvl3pPr marL="457200" indent="-26193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3pPr>
              <a:lvl4pPr marL="614363" indent="-1555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▫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746125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algn="r">
                <a:buClr>
                  <a:srgbClr val="002960"/>
                </a:buClr>
              </a:pPr>
              <a:r>
                <a:rPr lang="en-US" sz="600" i="1" dirty="0">
                  <a:solidFill>
                    <a:schemeClr val="tx2"/>
                  </a:solidFill>
                </a:rPr>
                <a:t>Strong</a:t>
              </a:r>
            </a:p>
          </p:txBody>
        </p:sp>
        <p:sp>
          <p:nvSpPr>
            <p:cNvPr id="50" name="Rectangle 286"/>
            <p:cNvSpPr txBox="1">
              <a:spLocks noChangeArrowheads="1"/>
            </p:cNvSpPr>
            <p:nvPr/>
          </p:nvSpPr>
          <p:spPr bwMode="gray">
            <a:xfrm>
              <a:off x="2221330" y="4311500"/>
              <a:ext cx="551054" cy="835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93675" indent="-19208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Arial" charset="0"/>
                <a:buChar char="▪"/>
                <a:defRPr sz="1600">
                  <a:solidFill>
                    <a:schemeClr val="tx1"/>
                  </a:solidFill>
                  <a:latin typeface="+mn-lt"/>
                </a:defRPr>
              </a:lvl2pPr>
              <a:lvl3pPr marL="457200" indent="-26193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3pPr>
              <a:lvl4pPr marL="614363" indent="-1555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▫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746125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algn="ctr">
                <a:buClr>
                  <a:srgbClr val="002960"/>
                </a:buClr>
              </a:pPr>
              <a:r>
                <a:rPr lang="en-US" sz="600" dirty="0">
                  <a:solidFill>
                    <a:schemeClr val="tx2"/>
                  </a:solidFill>
                </a:rPr>
                <a:t>Stability</a:t>
              </a:r>
            </a:p>
          </p:txBody>
        </p:sp>
        <p:sp>
          <p:nvSpPr>
            <p:cNvPr id="51" name="Rectangle 286"/>
            <p:cNvSpPr txBox="1">
              <a:spLocks noChangeArrowheads="1"/>
            </p:cNvSpPr>
            <p:nvPr/>
          </p:nvSpPr>
          <p:spPr bwMode="gray">
            <a:xfrm>
              <a:off x="1214437" y="4196391"/>
              <a:ext cx="468016" cy="835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93675" indent="-19208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Arial" charset="0"/>
                <a:buChar char="▪"/>
                <a:defRPr sz="1600">
                  <a:solidFill>
                    <a:schemeClr val="tx1"/>
                  </a:solidFill>
                  <a:latin typeface="+mn-lt"/>
                </a:defRPr>
              </a:lvl2pPr>
              <a:lvl3pPr marL="457200" indent="-26193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3pPr>
              <a:lvl4pPr marL="614363" indent="-1555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▫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746125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algn="r">
                <a:buClr>
                  <a:srgbClr val="002960"/>
                </a:buClr>
              </a:pPr>
              <a:r>
                <a:rPr lang="en-US" sz="600" i="1" dirty="0">
                  <a:solidFill>
                    <a:schemeClr val="accent3"/>
                  </a:solidFill>
                </a:rPr>
                <a:t>Weak</a:t>
              </a:r>
            </a:p>
          </p:txBody>
        </p:sp>
        <p:sp>
          <p:nvSpPr>
            <p:cNvPr id="52" name="Rectangle 286"/>
            <p:cNvSpPr txBox="1">
              <a:spLocks noChangeArrowheads="1"/>
            </p:cNvSpPr>
            <p:nvPr/>
          </p:nvSpPr>
          <p:spPr bwMode="gray">
            <a:xfrm>
              <a:off x="1214437" y="2789695"/>
              <a:ext cx="468016" cy="835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93675" indent="-19208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Arial" charset="0"/>
                <a:buChar char="▪"/>
                <a:defRPr sz="1600">
                  <a:solidFill>
                    <a:schemeClr val="tx1"/>
                  </a:solidFill>
                  <a:latin typeface="+mn-lt"/>
                </a:defRPr>
              </a:lvl2pPr>
              <a:lvl3pPr marL="457200" indent="-26193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3pPr>
              <a:lvl4pPr marL="614363" indent="-1555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▫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746125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algn="r">
                <a:buClr>
                  <a:srgbClr val="002960"/>
                </a:buClr>
              </a:pPr>
              <a:r>
                <a:rPr lang="en-US" sz="600" i="1" dirty="0">
                  <a:solidFill>
                    <a:schemeClr val="accent3"/>
                  </a:solidFill>
                </a:rPr>
                <a:t>Strong</a:t>
              </a:r>
            </a:p>
          </p:txBody>
        </p:sp>
        <p:sp>
          <p:nvSpPr>
            <p:cNvPr id="53" name="Rectangle 286"/>
            <p:cNvSpPr txBox="1">
              <a:spLocks noChangeArrowheads="1"/>
            </p:cNvSpPr>
            <p:nvPr/>
          </p:nvSpPr>
          <p:spPr bwMode="gray">
            <a:xfrm>
              <a:off x="1327275" y="3451284"/>
              <a:ext cx="355178" cy="1670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93675" indent="-19208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Arial" charset="0"/>
                <a:buChar char="▪"/>
                <a:defRPr sz="1600">
                  <a:solidFill>
                    <a:schemeClr val="tx1"/>
                  </a:solidFill>
                  <a:latin typeface="+mn-lt"/>
                </a:defRPr>
              </a:lvl2pPr>
              <a:lvl3pPr marL="457200" indent="-26193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3pPr>
              <a:lvl4pPr marL="614363" indent="-1555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▫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746125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algn="r">
                <a:buClr>
                  <a:srgbClr val="002960"/>
                </a:buClr>
              </a:pPr>
              <a:r>
                <a:rPr lang="en-US" sz="600" dirty="0">
                  <a:solidFill>
                    <a:schemeClr val="accent3"/>
                  </a:solidFill>
                </a:rPr>
                <a:t>Dynamic capability</a:t>
              </a:r>
            </a:p>
          </p:txBody>
        </p:sp>
        <p:sp>
          <p:nvSpPr>
            <p:cNvPr id="54" name="Rectangle 31"/>
            <p:cNvSpPr>
              <a:spLocks noChangeArrowheads="1"/>
            </p:cNvSpPr>
            <p:nvPr/>
          </p:nvSpPr>
          <p:spPr bwMode="gray">
            <a:xfrm>
              <a:off x="1698815" y="2789969"/>
              <a:ext cx="797268" cy="743495"/>
            </a:xfrm>
            <a:prstGeom prst="rect">
              <a:avLst/>
            </a:prstGeom>
            <a:solidFill>
              <a:srgbClr val="CDCDCD">
                <a:alpha val="40784"/>
              </a:srgbClr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lIns="19623" tIns="9812" rIns="19623" bIns="9812" anchor="ctr">
              <a:noAutofit/>
            </a:bodyPr>
            <a:lstStyle/>
            <a:p>
              <a:endParaRPr lang="en-US" sz="600" b="1" dirty="0">
                <a:solidFill>
                  <a:schemeClr val="accent6"/>
                </a:solidFill>
                <a:latin typeface="+mn-lt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7346349" y="1953629"/>
            <a:ext cx="1607574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algn="ctr"/>
            <a:r>
              <a:rPr lang="en-US" sz="1100" b="1" dirty="0"/>
              <a:t>Distribution of your group’s responses:</a:t>
            </a:r>
            <a:endParaRPr lang="en-US" sz="1100" dirty="0"/>
          </a:p>
        </p:txBody>
      </p:sp>
      <p:sp>
        <p:nvSpPr>
          <p:cNvPr id="56" name="Oval 5"/>
          <p:cNvSpPr txBox="1"/>
          <p:nvPr>
            <p:custDataLst>
              <p:tags r:id="rId4"/>
            </p:custDataLst>
          </p:nvPr>
        </p:nvSpPr>
        <p:spPr>
          <a:xfrm>
            <a:off x="8028348" y="3460015"/>
            <a:ext cx="160909" cy="160909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txBody>
          <a:bodyPr vert="horz" lIns="3810" tIns="0" rIns="3810" bIns="0" rtlCol="0" anchor="ctr" anchorCtr="1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3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4" name="Picture 5" descr="Afbeeldingsresultaat voor iphone screen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1466" y="742000"/>
            <a:ext cx="5824119" cy="582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759" y="230189"/>
            <a:ext cx="11491891" cy="307777"/>
          </a:xfrm>
        </p:spPr>
        <p:txBody>
          <a:bodyPr/>
          <a:lstStyle/>
          <a:p>
            <a:pPr marL="368300"/>
            <a:r>
              <a:rPr lang="en-US" dirty="0" smtClean="0"/>
              <a:t>People can see how their group divided over the quadrants</a:t>
            </a:r>
            <a:endParaRPr lang="en-US" dirty="0"/>
          </a:p>
        </p:txBody>
      </p:sp>
      <p:sp>
        <p:nvSpPr>
          <p:cNvPr id="12" name="Marvintitletrackercircle"/>
          <p:cNvSpPr/>
          <p:nvPr>
            <p:custDataLst>
              <p:tags r:id="rId5"/>
            </p:custDataLst>
          </p:nvPr>
        </p:nvSpPr>
        <p:spPr>
          <a:xfrm>
            <a:off x="146059" y="217489"/>
            <a:ext cx="330200" cy="3302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9</a:t>
            </a:r>
            <a:endParaRPr lang="en-US" sz="2000" b="1" dirty="0" smtClean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260933" y="2652379"/>
            <a:ext cx="2080462" cy="1605320"/>
            <a:chOff x="1214437" y="2789695"/>
            <a:chExt cx="2080462" cy="1605320"/>
          </a:xfrm>
        </p:grpSpPr>
        <p:sp>
          <p:nvSpPr>
            <p:cNvPr id="8" name="Rectangle 9"/>
            <p:cNvSpPr txBox="1">
              <a:spLocks/>
            </p:cNvSpPr>
            <p:nvPr/>
          </p:nvSpPr>
          <p:spPr bwMode="gray">
            <a:xfrm>
              <a:off x="1876236" y="3082455"/>
              <a:ext cx="442429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0" lvl="0" indent="0" defTabSz="4170834" eaLnBrk="1" hangingPunct="1">
                <a:buClr>
                  <a:schemeClr val="tx2"/>
                </a:buClr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1pPr>
              <a:lvl2pPr marL="902201" lvl="1" indent="-894809" defTabSz="4170834" eaLnBrk="1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2pPr>
              <a:lvl3pPr marL="2129787" lvl="2" indent="-1220193" defTabSz="4170834" eaLnBrk="1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3pPr>
              <a:lvl4pPr marL="2861905" lvl="3" indent="-724719" defTabSz="4170834" eaLnBrk="1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4pPr>
              <a:lvl5pPr marL="3492852" lvl="4" indent="-606397" defTabSz="4170834" eaLnBrk="1" hangingPunct="1"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5pPr>
              <a:lvl6pPr marL="3492852" indent="-606397" defTabSz="4170834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6pPr>
              <a:lvl7pPr marL="3492852" indent="-606397" defTabSz="4170834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7pPr>
              <a:lvl8pPr marL="3492852" indent="-606397" defTabSz="4170834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8pPr>
              <a:lvl9pPr marL="3492852" indent="-606397" defTabSz="4170834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9pPr>
            </a:lstStyle>
            <a:p>
              <a:pPr algn="ctr">
                <a:buClr>
                  <a:srgbClr val="002960"/>
                </a:buClr>
              </a:pPr>
              <a:r>
                <a:rPr lang="en-US" sz="900" b="1" dirty="0"/>
                <a:t>Start-up</a:t>
              </a:r>
            </a:p>
          </p:txBody>
        </p:sp>
        <p:sp>
          <p:nvSpPr>
            <p:cNvPr id="9" name="Rectangle 31"/>
            <p:cNvSpPr>
              <a:spLocks noChangeArrowheads="1"/>
            </p:cNvSpPr>
            <p:nvPr/>
          </p:nvSpPr>
          <p:spPr bwMode="gray">
            <a:xfrm>
              <a:off x="2497631" y="2789969"/>
              <a:ext cx="797268" cy="743495"/>
            </a:xfrm>
            <a:prstGeom prst="rect">
              <a:avLst/>
            </a:prstGeom>
            <a:solidFill>
              <a:schemeClr val="accent2">
                <a:alpha val="40784"/>
              </a:schemeClr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lIns="19623" tIns="9812" rIns="19623" bIns="9812" anchor="ctr">
              <a:noAutofit/>
            </a:bodyPr>
            <a:lstStyle/>
            <a:p>
              <a:endParaRPr lang="en-US" sz="400" b="1" dirty="0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11" name="Rectangle 9"/>
            <p:cNvSpPr txBox="1">
              <a:spLocks/>
            </p:cNvSpPr>
            <p:nvPr/>
          </p:nvSpPr>
          <p:spPr bwMode="gray">
            <a:xfrm>
              <a:off x="2755201" y="3082453"/>
              <a:ext cx="282129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lvl="0" indent="0" algn="ctr" defTabSz="4170834" eaLnBrk="1" hangingPunct="1">
                <a:buClr>
                  <a:srgbClr val="002960"/>
                </a:buClr>
                <a:defRPr sz="1500" b="1" baseline="0">
                  <a:solidFill>
                    <a:srgbClr val="808080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1pPr>
              <a:lvl2pPr marL="902201" lvl="1" indent="-894809" defTabSz="4170834" eaLnBrk="1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2pPr>
              <a:lvl3pPr marL="2129787" lvl="2" indent="-1220193" defTabSz="4170834" eaLnBrk="1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3pPr>
              <a:lvl4pPr marL="2861905" lvl="3" indent="-724719" defTabSz="4170834" eaLnBrk="1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4pPr>
              <a:lvl5pPr marL="3492852" lvl="4" indent="-606397" defTabSz="4170834" eaLnBrk="1" hangingPunct="1"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5pPr>
              <a:lvl6pPr marL="3492852" indent="-606397" defTabSz="4170834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6pPr>
              <a:lvl7pPr marL="3492852" indent="-606397" defTabSz="4170834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7pPr>
              <a:lvl8pPr marL="3492852" indent="-606397" defTabSz="4170834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8pPr>
              <a:lvl9pPr marL="3492852" indent="-606397" defTabSz="4170834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9pPr>
            </a:lstStyle>
            <a:p>
              <a:r>
                <a:rPr lang="en-US" sz="900" dirty="0">
                  <a:solidFill>
                    <a:schemeClr val="tx1"/>
                  </a:solidFill>
                </a:rPr>
                <a:t>Agile</a:t>
              </a:r>
            </a:p>
          </p:txBody>
        </p:sp>
        <p:sp>
          <p:nvSpPr>
            <p:cNvPr id="13" name="Rectangle 31"/>
            <p:cNvSpPr>
              <a:spLocks noChangeArrowheads="1"/>
            </p:cNvSpPr>
            <p:nvPr/>
          </p:nvSpPr>
          <p:spPr bwMode="gray">
            <a:xfrm>
              <a:off x="1698815" y="3536137"/>
              <a:ext cx="797268" cy="743495"/>
            </a:xfrm>
            <a:prstGeom prst="rect">
              <a:avLst/>
            </a:prstGeom>
            <a:solidFill>
              <a:srgbClr val="CDCDCD">
                <a:alpha val="40784"/>
              </a:srgbClr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lIns="19623" tIns="9812" rIns="19623" bIns="9812" anchor="ctr">
              <a:noAutofit/>
            </a:bodyPr>
            <a:lstStyle/>
            <a:p>
              <a:endParaRPr lang="en-US" sz="600" b="1" dirty="0">
                <a:solidFill>
                  <a:schemeClr val="accent6"/>
                </a:solidFill>
                <a:latin typeface="+mn-lt"/>
              </a:endParaRPr>
            </a:p>
          </p:txBody>
        </p:sp>
        <p:sp>
          <p:nvSpPr>
            <p:cNvPr id="15" name="Rectangle 9"/>
            <p:cNvSpPr txBox="1">
              <a:spLocks/>
            </p:cNvSpPr>
            <p:nvPr/>
          </p:nvSpPr>
          <p:spPr bwMode="gray">
            <a:xfrm>
              <a:off x="1869823" y="3828621"/>
              <a:ext cx="455253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0" lvl="0" indent="0" defTabSz="4170834" eaLnBrk="1" hangingPunct="1">
                <a:buClr>
                  <a:schemeClr val="tx2"/>
                </a:buClr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1pPr>
              <a:lvl2pPr marL="902201" lvl="1" indent="-894809" defTabSz="4170834" eaLnBrk="1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2pPr>
              <a:lvl3pPr marL="2129787" lvl="2" indent="-1220193" defTabSz="4170834" eaLnBrk="1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3pPr>
              <a:lvl4pPr marL="2861905" lvl="3" indent="-724719" defTabSz="4170834" eaLnBrk="1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4pPr>
              <a:lvl5pPr marL="3492852" lvl="4" indent="-606397" defTabSz="4170834" eaLnBrk="1" hangingPunct="1"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5pPr>
              <a:lvl6pPr marL="3492852" indent="-606397" defTabSz="4170834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6pPr>
              <a:lvl7pPr marL="3492852" indent="-606397" defTabSz="4170834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7pPr>
              <a:lvl8pPr marL="3492852" indent="-606397" defTabSz="4170834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8pPr>
              <a:lvl9pPr marL="3492852" indent="-606397" defTabSz="4170834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9pPr>
            </a:lstStyle>
            <a:p>
              <a:pPr algn="ctr">
                <a:buClr>
                  <a:srgbClr val="002960"/>
                </a:buClr>
              </a:pPr>
              <a:r>
                <a:rPr lang="en-US" sz="900" b="1" dirty="0"/>
                <a:t>Trapped</a:t>
              </a:r>
            </a:p>
          </p:txBody>
        </p:sp>
        <p:sp>
          <p:nvSpPr>
            <p:cNvPr id="16" name="Rectangle 31"/>
            <p:cNvSpPr>
              <a:spLocks noChangeArrowheads="1"/>
            </p:cNvSpPr>
            <p:nvPr/>
          </p:nvSpPr>
          <p:spPr bwMode="gray">
            <a:xfrm>
              <a:off x="2497631" y="3536137"/>
              <a:ext cx="797268" cy="743495"/>
            </a:xfrm>
            <a:prstGeom prst="rect">
              <a:avLst/>
            </a:prstGeom>
            <a:solidFill>
              <a:srgbClr val="CDCDCD">
                <a:alpha val="40784"/>
              </a:srgbClr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lIns="19623" tIns="9812" rIns="19623" bIns="9812" anchor="ctr">
              <a:noAutofit/>
            </a:bodyPr>
            <a:lstStyle/>
            <a:p>
              <a:endParaRPr lang="en-US" sz="600" b="1" dirty="0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17" name="Rectangle 9"/>
            <p:cNvSpPr txBox="1">
              <a:spLocks/>
            </p:cNvSpPr>
            <p:nvPr/>
          </p:nvSpPr>
          <p:spPr bwMode="gray">
            <a:xfrm>
              <a:off x="2543605" y="3828621"/>
              <a:ext cx="705321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0" lvl="0" indent="0" defTabSz="4170834" eaLnBrk="1" hangingPunct="1">
                <a:buClr>
                  <a:schemeClr val="tx2"/>
                </a:buClr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1pPr>
              <a:lvl2pPr marL="902201" lvl="1" indent="-894809" defTabSz="4170834" eaLnBrk="1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2pPr>
              <a:lvl3pPr marL="2129787" lvl="2" indent="-1220193" defTabSz="4170834" eaLnBrk="1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3pPr>
              <a:lvl4pPr marL="2861905" lvl="3" indent="-724719" defTabSz="4170834" eaLnBrk="1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4pPr>
              <a:lvl5pPr marL="3492852" lvl="4" indent="-606397" defTabSz="4170834" eaLnBrk="1" hangingPunct="1"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5pPr>
              <a:lvl6pPr marL="3492852" indent="-606397" defTabSz="4170834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6pPr>
              <a:lvl7pPr marL="3492852" indent="-606397" defTabSz="4170834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7pPr>
              <a:lvl8pPr marL="3492852" indent="-606397" defTabSz="4170834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8pPr>
              <a:lvl9pPr marL="3492852" indent="-606397" defTabSz="4170834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9pPr>
            </a:lstStyle>
            <a:p>
              <a:pPr algn="ctr">
                <a:buClr>
                  <a:srgbClr val="002960"/>
                </a:buClr>
              </a:pPr>
              <a:r>
                <a:rPr lang="en-US" sz="900" b="1" dirty="0"/>
                <a:t>Bureaucratic</a:t>
              </a:r>
            </a:p>
          </p:txBody>
        </p:sp>
        <p:sp>
          <p:nvSpPr>
            <p:cNvPr id="18" name="Rectangle 286"/>
            <p:cNvSpPr txBox="1">
              <a:spLocks noChangeArrowheads="1"/>
            </p:cNvSpPr>
            <p:nvPr/>
          </p:nvSpPr>
          <p:spPr bwMode="gray">
            <a:xfrm>
              <a:off x="1705298" y="4311003"/>
              <a:ext cx="454253" cy="835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93675" indent="-19208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Arial" charset="0"/>
                <a:buChar char="▪"/>
                <a:defRPr sz="1600">
                  <a:solidFill>
                    <a:schemeClr val="tx1"/>
                  </a:solidFill>
                  <a:latin typeface="+mn-lt"/>
                </a:defRPr>
              </a:lvl2pPr>
              <a:lvl3pPr marL="457200" indent="-26193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3pPr>
              <a:lvl4pPr marL="614363" indent="-1555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▫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746125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>
                <a:buClr>
                  <a:srgbClr val="002960"/>
                </a:buClr>
              </a:pPr>
              <a:r>
                <a:rPr lang="en-US" sz="600" i="1" dirty="0">
                  <a:solidFill>
                    <a:schemeClr val="tx2"/>
                  </a:solidFill>
                </a:rPr>
                <a:t>Weak</a:t>
              </a:r>
            </a:p>
          </p:txBody>
        </p:sp>
        <p:sp>
          <p:nvSpPr>
            <p:cNvPr id="19" name="Rectangle 286"/>
            <p:cNvSpPr txBox="1">
              <a:spLocks noChangeArrowheads="1"/>
            </p:cNvSpPr>
            <p:nvPr/>
          </p:nvSpPr>
          <p:spPr bwMode="gray">
            <a:xfrm>
              <a:off x="2840646" y="4311003"/>
              <a:ext cx="454253" cy="835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93675" indent="-19208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Arial" charset="0"/>
                <a:buChar char="▪"/>
                <a:defRPr sz="1600">
                  <a:solidFill>
                    <a:schemeClr val="tx1"/>
                  </a:solidFill>
                  <a:latin typeface="+mn-lt"/>
                </a:defRPr>
              </a:lvl2pPr>
              <a:lvl3pPr marL="457200" indent="-26193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3pPr>
              <a:lvl4pPr marL="614363" indent="-1555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▫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746125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algn="r">
                <a:buClr>
                  <a:srgbClr val="002960"/>
                </a:buClr>
              </a:pPr>
              <a:r>
                <a:rPr lang="en-US" sz="600" i="1" dirty="0">
                  <a:solidFill>
                    <a:schemeClr val="tx2"/>
                  </a:solidFill>
                </a:rPr>
                <a:t>Strong</a:t>
              </a:r>
            </a:p>
          </p:txBody>
        </p:sp>
        <p:sp>
          <p:nvSpPr>
            <p:cNvPr id="20" name="Rectangle 286"/>
            <p:cNvSpPr txBox="1">
              <a:spLocks noChangeArrowheads="1"/>
            </p:cNvSpPr>
            <p:nvPr/>
          </p:nvSpPr>
          <p:spPr bwMode="gray">
            <a:xfrm>
              <a:off x="2221330" y="4311500"/>
              <a:ext cx="551054" cy="835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93675" indent="-19208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Arial" charset="0"/>
                <a:buChar char="▪"/>
                <a:defRPr sz="1600">
                  <a:solidFill>
                    <a:schemeClr val="tx1"/>
                  </a:solidFill>
                  <a:latin typeface="+mn-lt"/>
                </a:defRPr>
              </a:lvl2pPr>
              <a:lvl3pPr marL="457200" indent="-26193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3pPr>
              <a:lvl4pPr marL="614363" indent="-1555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▫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746125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algn="ctr">
                <a:buClr>
                  <a:srgbClr val="002960"/>
                </a:buClr>
              </a:pPr>
              <a:r>
                <a:rPr lang="en-US" sz="600" dirty="0">
                  <a:solidFill>
                    <a:schemeClr val="tx2"/>
                  </a:solidFill>
                </a:rPr>
                <a:t>Stability</a:t>
              </a:r>
            </a:p>
          </p:txBody>
        </p:sp>
        <p:sp>
          <p:nvSpPr>
            <p:cNvPr id="21" name="Rectangle 286"/>
            <p:cNvSpPr txBox="1">
              <a:spLocks noChangeArrowheads="1"/>
            </p:cNvSpPr>
            <p:nvPr/>
          </p:nvSpPr>
          <p:spPr bwMode="gray">
            <a:xfrm>
              <a:off x="1214437" y="4196391"/>
              <a:ext cx="468016" cy="835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93675" indent="-19208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Arial" charset="0"/>
                <a:buChar char="▪"/>
                <a:defRPr sz="1600">
                  <a:solidFill>
                    <a:schemeClr val="tx1"/>
                  </a:solidFill>
                  <a:latin typeface="+mn-lt"/>
                </a:defRPr>
              </a:lvl2pPr>
              <a:lvl3pPr marL="457200" indent="-26193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3pPr>
              <a:lvl4pPr marL="614363" indent="-1555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▫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746125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algn="r">
                <a:buClr>
                  <a:srgbClr val="002960"/>
                </a:buClr>
              </a:pPr>
              <a:r>
                <a:rPr lang="en-US" sz="600" i="1" dirty="0">
                  <a:solidFill>
                    <a:schemeClr val="accent3"/>
                  </a:solidFill>
                </a:rPr>
                <a:t>Weak</a:t>
              </a:r>
            </a:p>
          </p:txBody>
        </p:sp>
        <p:sp>
          <p:nvSpPr>
            <p:cNvPr id="22" name="Rectangle 286"/>
            <p:cNvSpPr txBox="1">
              <a:spLocks noChangeArrowheads="1"/>
            </p:cNvSpPr>
            <p:nvPr/>
          </p:nvSpPr>
          <p:spPr bwMode="gray">
            <a:xfrm>
              <a:off x="1214437" y="2789695"/>
              <a:ext cx="468016" cy="835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93675" indent="-19208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Arial" charset="0"/>
                <a:buChar char="▪"/>
                <a:defRPr sz="1600">
                  <a:solidFill>
                    <a:schemeClr val="tx1"/>
                  </a:solidFill>
                  <a:latin typeface="+mn-lt"/>
                </a:defRPr>
              </a:lvl2pPr>
              <a:lvl3pPr marL="457200" indent="-26193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3pPr>
              <a:lvl4pPr marL="614363" indent="-1555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▫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746125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algn="r">
                <a:buClr>
                  <a:srgbClr val="002960"/>
                </a:buClr>
              </a:pPr>
              <a:r>
                <a:rPr lang="en-US" sz="600" i="1" dirty="0">
                  <a:solidFill>
                    <a:schemeClr val="accent3"/>
                  </a:solidFill>
                </a:rPr>
                <a:t>Strong</a:t>
              </a:r>
            </a:p>
          </p:txBody>
        </p:sp>
        <p:sp>
          <p:nvSpPr>
            <p:cNvPr id="23" name="Rectangle 286"/>
            <p:cNvSpPr txBox="1">
              <a:spLocks noChangeArrowheads="1"/>
            </p:cNvSpPr>
            <p:nvPr/>
          </p:nvSpPr>
          <p:spPr bwMode="gray">
            <a:xfrm>
              <a:off x="1327275" y="3451284"/>
              <a:ext cx="355178" cy="1670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93675" indent="-19208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Arial" charset="0"/>
                <a:buChar char="▪"/>
                <a:defRPr sz="1600">
                  <a:solidFill>
                    <a:schemeClr val="tx1"/>
                  </a:solidFill>
                  <a:latin typeface="+mn-lt"/>
                </a:defRPr>
              </a:lvl2pPr>
              <a:lvl3pPr marL="457200" indent="-26193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3pPr>
              <a:lvl4pPr marL="614363" indent="-1555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▫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746125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algn="r">
                <a:buClr>
                  <a:srgbClr val="002960"/>
                </a:buClr>
              </a:pPr>
              <a:r>
                <a:rPr lang="en-US" sz="600" dirty="0">
                  <a:solidFill>
                    <a:schemeClr val="accent3"/>
                  </a:solidFill>
                </a:rPr>
                <a:t>Dynamic capability</a:t>
              </a:r>
            </a:p>
          </p:txBody>
        </p:sp>
        <p:sp>
          <p:nvSpPr>
            <p:cNvPr id="27" name="Rectangle 31"/>
            <p:cNvSpPr>
              <a:spLocks noChangeArrowheads="1"/>
            </p:cNvSpPr>
            <p:nvPr/>
          </p:nvSpPr>
          <p:spPr bwMode="gray">
            <a:xfrm>
              <a:off x="1698815" y="2789969"/>
              <a:ext cx="797268" cy="743495"/>
            </a:xfrm>
            <a:prstGeom prst="rect">
              <a:avLst/>
            </a:prstGeom>
            <a:solidFill>
              <a:srgbClr val="CDCDCD">
                <a:alpha val="40784"/>
              </a:srgbClr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lIns="19623" tIns="9812" rIns="19623" bIns="9812" anchor="ctr">
              <a:noAutofit/>
            </a:bodyPr>
            <a:lstStyle/>
            <a:p>
              <a:endParaRPr lang="en-US" sz="600" b="1" dirty="0">
                <a:solidFill>
                  <a:schemeClr val="accent6"/>
                </a:solidFill>
                <a:latin typeface="+mn-lt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609118" y="1953629"/>
            <a:ext cx="1607574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algn="ctr"/>
            <a:r>
              <a:rPr lang="en-US" sz="1100" b="1" dirty="0" smtClean="0"/>
              <a:t>Distribution of your group’s responses:</a:t>
            </a:r>
            <a:endParaRPr lang="en-US" sz="1100" dirty="0"/>
          </a:p>
        </p:txBody>
      </p:sp>
      <p:sp>
        <p:nvSpPr>
          <p:cNvPr id="35" name="Line Callout 1 (Border and Accent Bar) 34"/>
          <p:cNvSpPr/>
          <p:nvPr/>
        </p:nvSpPr>
        <p:spPr>
          <a:xfrm>
            <a:off x="4105834" y="2015573"/>
            <a:ext cx="2524646" cy="1273611"/>
          </a:xfrm>
          <a:prstGeom prst="accentBorderCallout1">
            <a:avLst>
              <a:gd name="adj1" fmla="val 49401"/>
              <a:gd name="adj2" fmla="val -7848"/>
              <a:gd name="adj3" fmla="val 50018"/>
              <a:gd name="adj4" fmla="val -38333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The quadrant is high-lighted and benchmark is provided in each of the quadrants</a:t>
            </a:r>
          </a:p>
        </p:txBody>
      </p:sp>
      <p:sp>
        <p:nvSpPr>
          <p:cNvPr id="36" name="Rectangle 18"/>
          <p:cNvSpPr txBox="1"/>
          <p:nvPr>
            <p:custDataLst>
              <p:tags r:id="rId6"/>
            </p:custDataLst>
          </p:nvPr>
        </p:nvSpPr>
        <p:spPr>
          <a:xfrm>
            <a:off x="1297345" y="5152985"/>
            <a:ext cx="2135530" cy="4029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lIns="76200" tIns="76200" rIns="76200" bIns="76200" rtlCol="0" anchor="t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Back to individual results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63" name="Rectangle 18"/>
          <p:cNvSpPr txBox="1"/>
          <p:nvPr>
            <p:custDataLst>
              <p:tags r:id="rId7"/>
            </p:custDataLst>
          </p:nvPr>
        </p:nvSpPr>
        <p:spPr>
          <a:xfrm>
            <a:off x="7180847" y="3128278"/>
            <a:ext cx="1897779" cy="15803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lIns="76200" tIns="76200" rIns="76200" bIns="76200" rtlCol="0" anchor="t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sp>
        <p:nvSpPr>
          <p:cNvPr id="64" name="Oval 5"/>
          <p:cNvSpPr txBox="1"/>
          <p:nvPr>
            <p:custDataLst>
              <p:tags r:id="rId8"/>
            </p:custDataLst>
          </p:nvPr>
        </p:nvSpPr>
        <p:spPr>
          <a:xfrm>
            <a:off x="8999719" y="3031894"/>
            <a:ext cx="160909" cy="160909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txBody>
          <a:bodyPr vert="horz" lIns="3810" tIns="0" rIns="3810" bIns="0" rtlCol="0" anchor="ctr" anchorCtr="1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x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9" name="dtable187144583463668 2 353 80 185 11"/>
          <p:cNvSpPr txBox="1"/>
          <p:nvPr/>
        </p:nvSpPr>
        <p:spPr bwMode="gray">
          <a:xfrm>
            <a:off x="7288110" y="3495624"/>
            <a:ext cx="901147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171450" lvl="0" indent="-171450" defTabSz="895350" eaLnBrk="1" hangingPunct="1">
              <a:spcAft>
                <a:spcPts val="300"/>
              </a:spcAft>
              <a:buClr>
                <a:schemeClr val="tx2"/>
              </a:buClr>
              <a:buSzPct val="125000"/>
              <a:buFont typeface="Wingdings" pitchFamily="2" charset="2"/>
              <a:buChar char="q"/>
              <a:defRPr sz="800" baseline="0">
                <a:solidFill>
                  <a:srgbClr val="000000"/>
                </a:solidFill>
                <a:latin typeface="+mn-lt"/>
              </a:defRPr>
            </a:lvl1pPr>
            <a:lvl2pPr marL="193675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None/>
            </a:pPr>
            <a:r>
              <a:rPr lang="en-US" sz="900" dirty="0">
                <a:solidFill>
                  <a:schemeClr val="bg1"/>
                </a:solidFill>
              </a:rPr>
              <a:t>Quick to mobilize</a:t>
            </a:r>
          </a:p>
          <a:p>
            <a:pPr marL="0" indent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None/>
            </a:pPr>
            <a:r>
              <a:rPr lang="en-US" sz="900" dirty="0" smtClean="0">
                <a:solidFill>
                  <a:schemeClr val="bg1"/>
                </a:solidFill>
              </a:rPr>
              <a:t>Collaboration</a:t>
            </a:r>
            <a:endParaRPr lang="en-US" sz="900" dirty="0">
              <a:solidFill>
                <a:schemeClr val="bg1"/>
              </a:solidFill>
            </a:endParaRPr>
          </a:p>
          <a:p>
            <a:pPr marL="0" indent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None/>
            </a:pPr>
            <a:r>
              <a:rPr lang="en-US" sz="900" dirty="0">
                <a:solidFill>
                  <a:schemeClr val="bg1"/>
                </a:solidFill>
              </a:rPr>
              <a:t>Easy to get things </a:t>
            </a:r>
            <a:r>
              <a:rPr lang="en-US" sz="900" dirty="0" smtClean="0">
                <a:solidFill>
                  <a:schemeClr val="bg1"/>
                </a:solidFill>
              </a:rPr>
              <a:t>done</a:t>
            </a:r>
          </a:p>
          <a:p>
            <a:pPr marL="0" indent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None/>
            </a:pPr>
            <a:r>
              <a:rPr lang="en-US" sz="900" dirty="0" smtClean="0">
                <a:solidFill>
                  <a:schemeClr val="bg1"/>
                </a:solidFill>
              </a:rPr>
              <a:t>……..</a:t>
            </a:r>
          </a:p>
          <a:p>
            <a:pPr marL="0" indent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None/>
            </a:pPr>
            <a:r>
              <a:rPr lang="en-US" sz="900" dirty="0" smtClean="0">
                <a:solidFill>
                  <a:schemeClr val="bg1"/>
                </a:solidFill>
              </a:rPr>
              <a:t>………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288111" y="3222077"/>
            <a:ext cx="1487194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r>
              <a:rPr lang="en-US" sz="900" dirty="0" smtClean="0">
                <a:solidFill>
                  <a:schemeClr val="bg1"/>
                </a:solidFill>
              </a:rPr>
              <a:t>Top </a:t>
            </a:r>
            <a:r>
              <a:rPr lang="en-US" sz="900" dirty="0">
                <a:solidFill>
                  <a:schemeClr val="bg1"/>
                </a:solidFill>
              </a:rPr>
              <a:t>5</a:t>
            </a:r>
            <a:r>
              <a:rPr lang="en-US" sz="900" dirty="0" smtClean="0">
                <a:solidFill>
                  <a:schemeClr val="bg1"/>
                </a:solidFill>
              </a:rPr>
              <a:t> </a:t>
            </a:r>
            <a:r>
              <a:rPr lang="en-US" sz="900" dirty="0" smtClean="0">
                <a:solidFill>
                  <a:schemeClr val="bg1"/>
                </a:solidFill>
              </a:rPr>
              <a:t>words selected: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65" name="Line Callout 1 (Border and Accent Bar) 64"/>
          <p:cNvSpPr/>
          <p:nvPr/>
        </p:nvSpPr>
        <p:spPr>
          <a:xfrm>
            <a:off x="9803535" y="2510725"/>
            <a:ext cx="1897444" cy="1746477"/>
          </a:xfrm>
          <a:prstGeom prst="accentBorderCallout1">
            <a:avLst>
              <a:gd name="adj1" fmla="val 49401"/>
              <a:gd name="adj2" fmla="val -7848"/>
              <a:gd name="adj3" fmla="val 50018"/>
              <a:gd name="adj4" fmla="val -38333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If people click on one of the four quadrants they can see the top </a:t>
            </a:r>
            <a:r>
              <a:rPr lang="en-US" dirty="0" smtClean="0">
                <a:solidFill>
                  <a:schemeClr val="tx1"/>
                </a:solidFill>
              </a:rPr>
              <a:t>5 </a:t>
            </a:r>
            <a:r>
              <a:rPr lang="en-US" dirty="0" smtClean="0">
                <a:solidFill>
                  <a:schemeClr val="tx1"/>
                </a:solidFill>
              </a:rPr>
              <a:t>words </a:t>
            </a:r>
            <a:r>
              <a:rPr lang="en-US" dirty="0" smtClean="0">
                <a:solidFill>
                  <a:schemeClr val="tx1"/>
                </a:solidFill>
              </a:rPr>
              <a:t>selected by their group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1" name="Rectangle 18"/>
          <p:cNvSpPr txBox="1"/>
          <p:nvPr>
            <p:custDataLst>
              <p:tags r:id="rId9"/>
            </p:custDataLst>
          </p:nvPr>
        </p:nvSpPr>
        <p:spPr>
          <a:xfrm>
            <a:off x="7045543" y="5152985"/>
            <a:ext cx="2135530" cy="4029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lIns="76200" tIns="76200" rIns="76200" bIns="76200" rtlCol="0" anchor="t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Back to individual results</a:t>
            </a:r>
            <a:endParaRPr lang="en-US" sz="1200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Object 2"/>
          <p:cNvGraphicFramePr>
            <a:graphicFrameLocks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1885489024"/>
              </p:ext>
            </p:extLst>
          </p:nvPr>
        </p:nvGraphicFramePr>
        <p:xfrm>
          <a:off x="1765300" y="3022601"/>
          <a:ext cx="1378046" cy="914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1" name="Chart" r:id="rId26" imgW="1378046" imgH="914291" progId="MSGraph.Chart.8">
                  <p:embed followColorScheme="full"/>
                </p:oleObj>
              </mc:Choice>
              <mc:Fallback>
                <p:oleObj name="Chart" r:id="rId26" imgW="1378046" imgH="914291" progId="MSGraph.Chart.8">
                  <p:embed followColorScheme="full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765300" y="3022601"/>
                        <a:ext cx="1378046" cy="9142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" name="Text Placeholder 2"/>
          <p:cNvSpPr>
            <a:spLocks noGrp="1"/>
          </p:cNvSpPr>
          <p:nvPr>
            <p:custDataLst>
              <p:tags r:id="rId11"/>
            </p:custDataLst>
          </p:nvPr>
        </p:nvSpPr>
        <p:spPr bwMode="gray">
          <a:xfrm>
            <a:off x="2019300" y="3170238"/>
            <a:ext cx="173038" cy="9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9525" tIns="0" rIns="9525" bIns="0" numCol="1" spcCol="0" rtlCol="0" anchor="ctr" anchorCtr="0">
            <a:no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fld id="{3035C6AD-917A-41C1-9CA0-40DC532BFA9E}" type="datetime'''''''2''''''''''5'''''''''''''">
              <a:rPr lang="en-US" altLang="en-US" sz="600" smtClean="0">
                <a:sym typeface="+mn-lt"/>
              </a:rPr>
              <a:pPr/>
              <a:t>25</a:t>
            </a:fld>
            <a:r>
              <a:rPr lang="en-US" altLang="en-US" sz="600" dirty="0" smtClean="0">
                <a:sym typeface="+mn-lt"/>
              </a:rPr>
              <a:t>%</a:t>
            </a:r>
            <a:endParaRPr lang="en-US" sz="600" dirty="0">
              <a:sym typeface="+mn-lt"/>
            </a:endParaRPr>
          </a:p>
        </p:txBody>
      </p:sp>
      <p:graphicFrame>
        <p:nvGraphicFramePr>
          <p:cNvPr id="77" name="Object 76"/>
          <p:cNvGraphicFramePr>
            <a:graphicFrameLocks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3773301371"/>
              </p:ext>
            </p:extLst>
          </p:nvPr>
        </p:nvGraphicFramePr>
        <p:xfrm>
          <a:off x="2527300" y="3022601"/>
          <a:ext cx="1378046" cy="914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2" name="Chart" r:id="rId28" imgW="1378046" imgH="914291" progId="MSGraph.Chart.8">
                  <p:embed followColorScheme="full"/>
                </p:oleObj>
              </mc:Choice>
              <mc:Fallback>
                <p:oleObj name="Chart" r:id="rId28" imgW="1378046" imgH="914291" progId="MSGraph.Chart.8">
                  <p:embed followColorScheme="full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2527300" y="3022601"/>
                        <a:ext cx="1378046" cy="9142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Text Placeholder 2"/>
          <p:cNvSpPr>
            <a:spLocks noGrp="1"/>
          </p:cNvSpPr>
          <p:nvPr>
            <p:custDataLst>
              <p:tags r:id="rId13"/>
            </p:custDataLst>
          </p:nvPr>
        </p:nvSpPr>
        <p:spPr bwMode="gray">
          <a:xfrm>
            <a:off x="3048000" y="3170238"/>
            <a:ext cx="173038" cy="9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9525" tIns="0" rIns="9525" bIns="0" numCol="1" spcCol="0" rtlCol="0" anchor="ctr" anchorCtr="0">
            <a:no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fld id="{D9C63915-620E-4E16-8041-A196D98A4F84}" type="datetime'''''''''''''4''''''''''''''''''''''''''''5'''''">
              <a:rPr lang="en-US" altLang="en-US" sz="600" smtClean="0">
                <a:sym typeface="+mn-lt"/>
              </a:rPr>
              <a:pPr/>
              <a:t>45</a:t>
            </a:fld>
            <a:r>
              <a:rPr lang="en-US" altLang="en-US" sz="600" dirty="0" smtClean="0">
                <a:sym typeface="+mn-lt"/>
              </a:rPr>
              <a:t>%</a:t>
            </a:r>
            <a:endParaRPr lang="en-US" sz="600" dirty="0">
              <a:sym typeface="+mn-lt"/>
            </a:endParaRPr>
          </a:p>
        </p:txBody>
      </p:sp>
      <p:graphicFrame>
        <p:nvGraphicFramePr>
          <p:cNvPr id="79" name="Object 78"/>
          <p:cNvGraphicFramePr>
            <a:graphicFrameLocks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968567368"/>
              </p:ext>
            </p:extLst>
          </p:nvPr>
        </p:nvGraphicFramePr>
        <p:xfrm>
          <a:off x="1765300" y="3784601"/>
          <a:ext cx="1378046" cy="914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3" name="Chart" r:id="rId30" imgW="1378046" imgH="914291" progId="MSGraph.Chart.8">
                  <p:embed followColorScheme="full"/>
                </p:oleObj>
              </mc:Choice>
              <mc:Fallback>
                <p:oleObj name="Chart" r:id="rId30" imgW="1378046" imgH="914291" progId="MSGraph.Chart.8">
                  <p:embed followColorScheme="full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1765300" y="3784601"/>
                        <a:ext cx="1378046" cy="9142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Text Placeholder 2"/>
          <p:cNvSpPr>
            <a:spLocks noGrp="1"/>
          </p:cNvSpPr>
          <p:nvPr>
            <p:custDataLst>
              <p:tags r:id="rId15"/>
            </p:custDataLst>
          </p:nvPr>
        </p:nvSpPr>
        <p:spPr bwMode="gray">
          <a:xfrm>
            <a:off x="1993900" y="3944938"/>
            <a:ext cx="173038" cy="9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9525" tIns="0" rIns="9525" bIns="0" numCol="1" spcCol="0" rtlCol="0" anchor="ctr" anchorCtr="0">
            <a:no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fld id="{4681FAEE-7CF0-42A5-85F0-91E54A3EC13D}" type="datetime'''''''''''''''''''''''2''0'''''">
              <a:rPr lang="en-US" altLang="en-US" sz="600" smtClean="0">
                <a:sym typeface="+mn-lt"/>
              </a:rPr>
              <a:pPr/>
              <a:t>20</a:t>
            </a:fld>
            <a:r>
              <a:rPr lang="en-US" altLang="en-US" sz="600" dirty="0" smtClean="0">
                <a:sym typeface="+mn-lt"/>
              </a:rPr>
              <a:t>%</a:t>
            </a:r>
            <a:endParaRPr lang="en-US" sz="600" dirty="0">
              <a:sym typeface="+mn-lt"/>
            </a:endParaRPr>
          </a:p>
        </p:txBody>
      </p:sp>
      <p:graphicFrame>
        <p:nvGraphicFramePr>
          <p:cNvPr id="81" name="Object 80"/>
          <p:cNvGraphicFramePr>
            <a:graphicFrameLocks/>
          </p:cNvGraphicFramePr>
          <p:nvPr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2654465461"/>
              </p:ext>
            </p:extLst>
          </p:nvPr>
        </p:nvGraphicFramePr>
        <p:xfrm>
          <a:off x="2527300" y="3784601"/>
          <a:ext cx="1378046" cy="914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4" name="Chart" r:id="rId32" imgW="1378046" imgH="914291" progId="MSGraph.Chart.8">
                  <p:embed followColorScheme="full"/>
                </p:oleObj>
              </mc:Choice>
              <mc:Fallback>
                <p:oleObj name="Chart" r:id="rId32" imgW="1378046" imgH="914291" progId="MSGraph.Chart.8">
                  <p:embed followColorScheme="full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2527300" y="3784601"/>
                        <a:ext cx="1378046" cy="9142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" name="Text Placeholder 2"/>
          <p:cNvSpPr>
            <a:spLocks noGrp="1"/>
          </p:cNvSpPr>
          <p:nvPr>
            <p:custDataLst>
              <p:tags r:id="rId17"/>
            </p:custDataLst>
          </p:nvPr>
        </p:nvSpPr>
        <p:spPr bwMode="gray">
          <a:xfrm>
            <a:off x="2743200" y="3944938"/>
            <a:ext cx="173038" cy="9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9525" tIns="0" rIns="9525" bIns="0" numCol="1" spcCol="0" rtlCol="0" anchor="ctr" anchorCtr="0">
            <a:no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fld id="{5F7AE7B9-8E05-4C8E-B909-AC1A7017331C}" type="datetime'1''''''''''''''''''''''''''''''''''''''0'''''''''''''''''">
              <a:rPr lang="en-US" altLang="en-US" sz="600" smtClean="0">
                <a:sym typeface="+mn-lt"/>
              </a:rPr>
              <a:pPr/>
              <a:t>10</a:t>
            </a:fld>
            <a:r>
              <a:rPr lang="en-US" altLang="en-US" sz="600" dirty="0" smtClean="0">
                <a:sym typeface="+mn-lt"/>
              </a:rPr>
              <a:t>%</a:t>
            </a:r>
            <a:endParaRPr lang="en-US" sz="600" dirty="0">
              <a:sym typeface="+mn-lt"/>
            </a:endParaRPr>
          </a:p>
        </p:txBody>
      </p:sp>
      <p:graphicFrame>
        <p:nvGraphicFramePr>
          <p:cNvPr id="37" name="Object 36"/>
          <p:cNvGraphicFramePr>
            <a:graphicFrameLocks/>
          </p:cNvGraphicFramePr>
          <p:nvPr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3775244911"/>
              </p:ext>
            </p:extLst>
          </p:nvPr>
        </p:nvGraphicFramePr>
        <p:xfrm>
          <a:off x="8153400" y="3327401"/>
          <a:ext cx="1378046" cy="1003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5" name="Chart" r:id="rId34" imgW="1378046" imgH="1003191" progId="MSGraph.Chart.8">
                  <p:embed followColorScheme="full"/>
                </p:oleObj>
              </mc:Choice>
              <mc:Fallback>
                <p:oleObj name="Chart" r:id="rId34" imgW="1378046" imgH="1003191" progId="MSGraph.Chart.8">
                  <p:embed followColorScheme="full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8153400" y="3327401"/>
                        <a:ext cx="1378046" cy="1003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" name="Text Placeholder 2"/>
          <p:cNvSpPr>
            <a:spLocks noGrp="1"/>
          </p:cNvSpPr>
          <p:nvPr>
            <p:custDataLst>
              <p:tags r:id="rId19"/>
            </p:custDataLst>
          </p:nvPr>
        </p:nvSpPr>
        <p:spPr bwMode="gray">
          <a:xfrm>
            <a:off x="8667750" y="4038600"/>
            <a:ext cx="230188" cy="12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12700" tIns="0" rIns="12700" bIns="0" numCol="1" spcCol="0" rtlCol="0" anchor="ctr" anchorCtr="0">
            <a:no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fld id="{58EDA160-148B-4075-9AEA-0F2DA2A5FD2A}" type="datetime'''''''''''''''''''''''''''''''''4''''''''''2'''''''''''''">
              <a:rPr lang="en-US" altLang="en-US" sz="800" smtClean="0">
                <a:solidFill>
                  <a:schemeClr val="bg1"/>
                </a:solidFill>
                <a:sym typeface="+mn-lt"/>
              </a:rPr>
              <a:pPr/>
              <a:t>42</a:t>
            </a:fld>
            <a:r>
              <a:rPr lang="en-US" altLang="en-US" sz="800" dirty="0" smtClean="0">
                <a:solidFill>
                  <a:schemeClr val="bg1"/>
                </a:solidFill>
                <a:sym typeface="+mn-lt"/>
              </a:rPr>
              <a:t>%</a:t>
            </a:r>
            <a:endParaRPr lang="en-US" sz="800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103" name="Text Placeholder 2"/>
          <p:cNvSpPr>
            <a:spLocks noGrp="1"/>
          </p:cNvSpPr>
          <p:nvPr>
            <p:custDataLst>
              <p:tags r:id="rId20"/>
            </p:custDataLst>
          </p:nvPr>
        </p:nvSpPr>
        <p:spPr bwMode="gray">
          <a:xfrm>
            <a:off x="8699500" y="3775075"/>
            <a:ext cx="230188" cy="12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12700" tIns="0" rIns="12700" bIns="0" numCol="1" spcCol="0" rtlCol="0" anchor="ctr" anchorCtr="0">
            <a:no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fld id="{94F3C3F9-8BF4-4203-97A2-C675BED8A4E1}" type="datetime'''''4''''''5'''''''''''''''''''''''''''''">
              <a:rPr lang="en-US" altLang="en-US" sz="800" smtClean="0">
                <a:solidFill>
                  <a:schemeClr val="bg1"/>
                </a:solidFill>
                <a:sym typeface="+mn-lt"/>
              </a:rPr>
              <a:pPr/>
              <a:t>45</a:t>
            </a:fld>
            <a:r>
              <a:rPr lang="en-US" altLang="en-US" sz="800" dirty="0" smtClean="0">
                <a:solidFill>
                  <a:schemeClr val="bg1"/>
                </a:solidFill>
                <a:sym typeface="+mn-lt"/>
              </a:rPr>
              <a:t>%</a:t>
            </a:r>
            <a:endParaRPr lang="en-US" sz="800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102" name="Text Placeholder 2"/>
          <p:cNvSpPr>
            <a:spLocks noGrp="1"/>
          </p:cNvSpPr>
          <p:nvPr>
            <p:custDataLst>
              <p:tags r:id="rId21"/>
            </p:custDataLst>
          </p:nvPr>
        </p:nvSpPr>
        <p:spPr bwMode="gray">
          <a:xfrm>
            <a:off x="8801100" y="3511550"/>
            <a:ext cx="230188" cy="12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12700" tIns="0" rIns="12700" bIns="0" numCol="1" spcCol="0" rtlCol="0" anchor="ctr" anchorCtr="0">
            <a:no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x-none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fld id="{EF5BB6EC-D89D-45F2-B430-30A957EE3632}" type="datetime'''''''''''''''5''''''6'''''''''''''''''">
              <a:rPr lang="en-US" altLang="en-US" sz="800" smtClean="0">
                <a:solidFill>
                  <a:schemeClr val="bg1"/>
                </a:solidFill>
                <a:sym typeface="+mn-lt"/>
              </a:rPr>
              <a:pPr/>
              <a:t>56</a:t>
            </a:fld>
            <a:r>
              <a:rPr lang="en-US" altLang="en-US" sz="800" dirty="0" smtClean="0">
                <a:solidFill>
                  <a:schemeClr val="bg1"/>
                </a:solidFill>
                <a:sym typeface="+mn-lt"/>
              </a:rPr>
              <a:t>%</a:t>
            </a:r>
            <a:endParaRPr lang="en-US" sz="800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473200" y="4614688"/>
            <a:ext cx="1743492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algn="ctr"/>
            <a:r>
              <a:rPr lang="en-US" sz="1100" dirty="0" smtClean="0"/>
              <a:t>Click on the quadrant to see which words were selected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4508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1"/>
          <p:cNvSpPr txBox="1"/>
          <p:nvPr>
            <p:custDataLst>
              <p:tags r:id="rId1"/>
            </p:custDataLst>
          </p:nvPr>
        </p:nvSpPr>
        <p:spPr>
          <a:xfrm>
            <a:off x="503483" y="1703671"/>
            <a:ext cx="5955631" cy="3765885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vert="horz" lIns="76200" tIns="76200" rIns="76200" bIns="76200" rtlCol="0" anchor="t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endParaRPr lang="en-US" sz="1600" dirty="0"/>
          </a:p>
        </p:txBody>
      </p:sp>
      <p:sp>
        <p:nvSpPr>
          <p:cNvPr id="94" name="Rectangle 57"/>
          <p:cNvSpPr txBox="1"/>
          <p:nvPr>
            <p:custDataLst>
              <p:tags r:id="rId2"/>
            </p:custDataLst>
          </p:nvPr>
        </p:nvSpPr>
        <p:spPr>
          <a:xfrm>
            <a:off x="599301" y="1793771"/>
            <a:ext cx="5792979" cy="22959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/>
            </a:solidFill>
            <a:prstDash val="dash"/>
          </a:ln>
        </p:spPr>
        <p:txBody>
          <a:bodyPr vert="horz" lIns="76200" tIns="76200" rIns="76200" bIns="76200" rtlCol="0" anchor="t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endParaRPr lang="en-US" sz="1600" dirty="0"/>
          </a:p>
        </p:txBody>
      </p:sp>
      <p:pic>
        <p:nvPicPr>
          <p:cNvPr id="55" name="Picture 54"/>
          <p:cNvPicPr>
            <a:picLocks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9010" y="620202"/>
            <a:ext cx="4610100" cy="6101273"/>
          </a:xfrm>
          <a:prstGeom prst="rect">
            <a:avLst/>
          </a:prstGeom>
        </p:spPr>
      </p:pic>
      <p:sp>
        <p:nvSpPr>
          <p:cNvPr id="57" name="Rectangle 56"/>
          <p:cNvSpPr>
            <a:spLocks/>
          </p:cNvSpPr>
          <p:nvPr/>
        </p:nvSpPr>
        <p:spPr>
          <a:xfrm>
            <a:off x="7880684" y="583991"/>
            <a:ext cx="4068426" cy="60854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27000">
                <a:schemeClr val="bg1">
                  <a:alpha val="57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>
            <a:spLocks/>
          </p:cNvSpPr>
          <p:nvPr/>
        </p:nvSpPr>
        <p:spPr>
          <a:xfrm rot="16200000">
            <a:off x="6590891" y="1363253"/>
            <a:ext cx="6101274" cy="46151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27000">
                <a:schemeClr val="bg1"/>
              </a:gs>
              <a:gs pos="100000">
                <a:schemeClr val="bg1">
                  <a:alpha val="54000"/>
                </a:schemeClr>
              </a:gs>
            </a:gsLst>
            <a:lin ang="5400000" scaled="1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759" y="230189"/>
            <a:ext cx="11491891" cy="615553"/>
          </a:xfrm>
        </p:spPr>
        <p:txBody>
          <a:bodyPr/>
          <a:lstStyle/>
          <a:p>
            <a:r>
              <a:rPr lang="en-US" dirty="0" smtClean="0"/>
              <a:t>Suggested focus for first MVP of digital word test is individual diagnosis and </a:t>
            </a:r>
            <a:br>
              <a:rPr lang="en-US" dirty="0" smtClean="0"/>
            </a:br>
            <a:r>
              <a:rPr lang="en-US" dirty="0" smtClean="0"/>
              <a:t>internal benchmarking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781612" y="1954866"/>
            <a:ext cx="902791" cy="902791"/>
            <a:chOff x="725014" y="1177475"/>
            <a:chExt cx="1305666" cy="1305666"/>
          </a:xfrm>
        </p:grpSpPr>
        <p:sp>
          <p:nvSpPr>
            <p:cNvPr id="40" name="Oval 39"/>
            <p:cNvSpPr txBox="1"/>
            <p:nvPr>
              <p:custDataLst>
                <p:tags r:id="rId9"/>
              </p:custDataLst>
            </p:nvPr>
          </p:nvSpPr>
          <p:spPr>
            <a:xfrm>
              <a:off x="725014" y="1177475"/>
              <a:ext cx="1305666" cy="130566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lIns="3810" tIns="0" rIns="3810" bIns="0" rtlCol="0" anchor="ctr" anchorCtr="1">
              <a:noAutofit/>
            </a:bodyPr>
            <a:lstStyle>
              <a:lvl1pPr marL="0" lvl="0" indent="0" defTabSz="895350" eaLnBrk="1" latinLnBrk="0" hangingPunct="1">
                <a:buClr>
                  <a:schemeClr val="tx2"/>
                </a:buClr>
                <a:buSzPct val="100000"/>
                <a:defRPr lang="x-none" sz="1400" baseline="0">
                  <a:latin typeface="+mn-lt"/>
                </a:defRPr>
              </a:lvl1pPr>
              <a:lvl2pPr marL="193675" lvl="1" indent="-192088" defTabSz="895350" eaLnBrk="1" latinLnBrk="0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lang="x-none" sz="1400" baseline="0">
                  <a:latin typeface="+mn-lt"/>
                </a:defRPr>
              </a:lvl2pPr>
              <a:lvl3pPr marL="457200" lvl="2" indent="-261938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lang="x-none" sz="1400" baseline="0">
                  <a:latin typeface="+mn-lt"/>
                </a:defRPr>
              </a:lvl3pPr>
              <a:lvl4pPr marL="614363" lvl="3" indent="-155575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lang="x-none" sz="1400" baseline="0">
                  <a:latin typeface="+mn-lt"/>
                </a:defRPr>
              </a:lvl4pPr>
              <a:lvl5pPr marL="749808" lvl="4" indent="-130175" defTabSz="895350" eaLnBrk="1" latinLnBrk="0" hangingPunct="1">
                <a:buClr>
                  <a:schemeClr val="tx2"/>
                </a:buClr>
                <a:buSzPct val="89000"/>
                <a:buFont typeface="Arial" charset="0"/>
                <a:buChar char="-"/>
                <a:defRPr lang="x-none" sz="1400" baseline="0">
                  <a:latin typeface="+mn-lt"/>
                </a:defRPr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9pPr>
            </a:lstStyle>
            <a:p>
              <a:pPr algn="ctr"/>
              <a:endParaRPr lang="en-US" sz="1600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795" y="1472962"/>
              <a:ext cx="603182" cy="603182"/>
            </a:xfrm>
            <a:prstGeom prst="rect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781613" y="3123021"/>
            <a:ext cx="902791" cy="902791"/>
            <a:chOff x="725014" y="3401783"/>
            <a:chExt cx="991509" cy="991509"/>
          </a:xfrm>
        </p:grpSpPr>
        <p:sp>
          <p:nvSpPr>
            <p:cNvPr id="41" name="Oval 39"/>
            <p:cNvSpPr txBox="1"/>
            <p:nvPr>
              <p:custDataLst>
                <p:tags r:id="rId8"/>
              </p:custDataLst>
            </p:nvPr>
          </p:nvSpPr>
          <p:spPr>
            <a:xfrm>
              <a:off x="725014" y="3401783"/>
              <a:ext cx="991509" cy="99150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lIns="3810" tIns="0" rIns="3810" bIns="0" rtlCol="0" anchor="ctr" anchorCtr="1">
              <a:noAutofit/>
            </a:bodyPr>
            <a:lstStyle>
              <a:lvl1pPr marL="0" lvl="0" indent="0" defTabSz="895350" eaLnBrk="1" latinLnBrk="0" hangingPunct="1">
                <a:buClr>
                  <a:schemeClr val="tx2"/>
                </a:buClr>
                <a:buSzPct val="100000"/>
                <a:defRPr lang="x-none" sz="1400" baseline="0">
                  <a:latin typeface="+mn-lt"/>
                </a:defRPr>
              </a:lvl1pPr>
              <a:lvl2pPr marL="193675" lvl="1" indent="-192088" defTabSz="895350" eaLnBrk="1" latinLnBrk="0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lang="x-none" sz="1400" baseline="0">
                  <a:latin typeface="+mn-lt"/>
                </a:defRPr>
              </a:lvl2pPr>
              <a:lvl3pPr marL="457200" lvl="2" indent="-261938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lang="x-none" sz="1400" baseline="0">
                  <a:latin typeface="+mn-lt"/>
                </a:defRPr>
              </a:lvl3pPr>
              <a:lvl4pPr marL="614363" lvl="3" indent="-155575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lang="x-none" sz="1400" baseline="0">
                  <a:latin typeface="+mn-lt"/>
                </a:defRPr>
              </a:lvl4pPr>
              <a:lvl5pPr marL="749808" lvl="4" indent="-130175" defTabSz="895350" eaLnBrk="1" latinLnBrk="0" hangingPunct="1">
                <a:buClr>
                  <a:schemeClr val="tx2"/>
                </a:buClr>
                <a:buSzPct val="89000"/>
                <a:buFont typeface="Arial" charset="0"/>
                <a:buChar char="-"/>
                <a:defRPr lang="x-none" sz="1400" baseline="0">
                  <a:latin typeface="+mn-lt"/>
                </a:defRPr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9pPr>
            </a:lstStyle>
            <a:p>
              <a:pPr algn="ctr"/>
              <a:endParaRPr lang="en-US" sz="1600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764" y="3606137"/>
              <a:ext cx="584008" cy="584009"/>
            </a:xfrm>
            <a:prstGeom prst="rect">
              <a:avLst/>
            </a:prstGeom>
          </p:spPr>
        </p:pic>
      </p:grpSp>
      <p:grpSp>
        <p:nvGrpSpPr>
          <p:cNvPr id="50" name="Group 49"/>
          <p:cNvGrpSpPr/>
          <p:nvPr/>
        </p:nvGrpSpPr>
        <p:grpSpPr>
          <a:xfrm>
            <a:off x="781613" y="4314282"/>
            <a:ext cx="902791" cy="902791"/>
            <a:chOff x="725014" y="4571006"/>
            <a:chExt cx="991509" cy="991509"/>
          </a:xfrm>
        </p:grpSpPr>
        <p:sp>
          <p:nvSpPr>
            <p:cNvPr id="42" name="Oval 39"/>
            <p:cNvSpPr txBox="1"/>
            <p:nvPr>
              <p:custDataLst>
                <p:tags r:id="rId7"/>
              </p:custDataLst>
            </p:nvPr>
          </p:nvSpPr>
          <p:spPr>
            <a:xfrm>
              <a:off x="725014" y="4571006"/>
              <a:ext cx="991509" cy="99150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lIns="3810" tIns="0" rIns="3810" bIns="0" rtlCol="0" anchor="ctr" anchorCtr="1">
              <a:noAutofit/>
            </a:bodyPr>
            <a:lstStyle>
              <a:lvl1pPr marL="0" lvl="0" indent="0" defTabSz="895350" eaLnBrk="1" latinLnBrk="0" hangingPunct="1">
                <a:buClr>
                  <a:schemeClr val="tx2"/>
                </a:buClr>
                <a:buSzPct val="100000"/>
                <a:defRPr lang="x-none" sz="1400" baseline="0">
                  <a:latin typeface="+mn-lt"/>
                </a:defRPr>
              </a:lvl1pPr>
              <a:lvl2pPr marL="193675" lvl="1" indent="-192088" defTabSz="895350" eaLnBrk="1" latinLnBrk="0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lang="x-none" sz="1400" baseline="0">
                  <a:latin typeface="+mn-lt"/>
                </a:defRPr>
              </a:lvl2pPr>
              <a:lvl3pPr marL="457200" lvl="2" indent="-261938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lang="x-none" sz="1400" baseline="0">
                  <a:latin typeface="+mn-lt"/>
                </a:defRPr>
              </a:lvl3pPr>
              <a:lvl4pPr marL="614363" lvl="3" indent="-155575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lang="x-none" sz="1400" baseline="0">
                  <a:latin typeface="+mn-lt"/>
                </a:defRPr>
              </a:lvl4pPr>
              <a:lvl5pPr marL="749808" lvl="4" indent="-130175" defTabSz="895350" eaLnBrk="1" latinLnBrk="0" hangingPunct="1">
                <a:buClr>
                  <a:schemeClr val="tx2"/>
                </a:buClr>
                <a:buSzPct val="89000"/>
                <a:buFont typeface="Arial" charset="0"/>
                <a:buChar char="-"/>
                <a:defRPr lang="x-none" sz="1400" baseline="0">
                  <a:latin typeface="+mn-lt"/>
                </a:defRPr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9pPr>
            </a:lstStyle>
            <a:p>
              <a:pPr algn="ctr"/>
              <a:endParaRPr lang="en-US" sz="1600" dirty="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161" y="4789954"/>
              <a:ext cx="553612" cy="553612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3396510" y="1924280"/>
            <a:ext cx="2949488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1587" lvl="1" indent="0">
              <a:spcBef>
                <a:spcPts val="1800"/>
              </a:spcBef>
              <a:buNone/>
            </a:pPr>
            <a:r>
              <a:rPr lang="en-US" sz="1600" dirty="0" smtClean="0"/>
              <a:t>Allow </a:t>
            </a:r>
            <a:r>
              <a:rPr lang="en-US" sz="1600" b="1" dirty="0" smtClean="0">
                <a:solidFill>
                  <a:schemeClr val="accent3"/>
                </a:solidFill>
              </a:rPr>
              <a:t>individual</a:t>
            </a:r>
            <a:r>
              <a:rPr lang="en-US" sz="1600" dirty="0" smtClean="0"/>
              <a:t> respondents to get a sense of what each of the quadrants feels like and </a:t>
            </a:r>
            <a:r>
              <a:rPr lang="en-US" sz="1600" b="1" dirty="0" smtClean="0">
                <a:solidFill>
                  <a:schemeClr val="accent3"/>
                </a:solidFill>
              </a:rPr>
              <a:t>self-diagnose</a:t>
            </a:r>
            <a:r>
              <a:rPr lang="en-US" sz="1600" dirty="0" smtClean="0"/>
              <a:t> their organization</a:t>
            </a:r>
            <a:endParaRPr lang="en-US" sz="1600" b="1" dirty="0" smtClean="0">
              <a:solidFill>
                <a:schemeClr val="accent3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054592" y="2078180"/>
            <a:ext cx="1783764" cy="198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1587" lvl="1" indent="0">
              <a:spcBef>
                <a:spcPts val="1800"/>
              </a:spcBef>
              <a:buNone/>
            </a:pPr>
            <a:r>
              <a:rPr lang="en-US" sz="1600" b="1" dirty="0" smtClean="0">
                <a:solidFill>
                  <a:schemeClr val="accent3"/>
                </a:solidFill>
              </a:rPr>
              <a:t>Individual diagnosis</a:t>
            </a:r>
            <a:endParaRPr lang="en-US" sz="1600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2054592" y="3244625"/>
            <a:ext cx="1783764" cy="198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1587" lvl="1" indent="0">
              <a:spcBef>
                <a:spcPts val="1800"/>
              </a:spcBef>
              <a:buNone/>
            </a:pPr>
            <a:r>
              <a:rPr lang="en-US" sz="1600" b="1" dirty="0" smtClean="0">
                <a:solidFill>
                  <a:schemeClr val="accent3"/>
                </a:solidFill>
              </a:rPr>
              <a:t>Benchmark internally</a:t>
            </a:r>
            <a:endParaRPr lang="en-US" sz="1600" dirty="0" smtClean="0"/>
          </a:p>
        </p:txBody>
      </p:sp>
      <p:sp>
        <p:nvSpPr>
          <p:cNvPr id="45" name="TextBox 44"/>
          <p:cNvSpPr txBox="1"/>
          <p:nvPr/>
        </p:nvSpPr>
        <p:spPr>
          <a:xfrm>
            <a:off x="2054592" y="4411071"/>
            <a:ext cx="1783764" cy="198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1587" lvl="1" indent="0">
              <a:spcBef>
                <a:spcPts val="1800"/>
              </a:spcBef>
              <a:buNone/>
            </a:pPr>
            <a:r>
              <a:rPr lang="en-US" sz="1600" b="1" dirty="0" smtClean="0">
                <a:solidFill>
                  <a:schemeClr val="accent3"/>
                </a:solidFill>
              </a:rPr>
              <a:t>Benchmark externally</a:t>
            </a:r>
            <a:endParaRPr lang="en-US" sz="1600" dirty="0" smtClean="0"/>
          </a:p>
        </p:txBody>
      </p:sp>
      <p:sp>
        <p:nvSpPr>
          <p:cNvPr id="46" name="TextBox 45"/>
          <p:cNvSpPr txBox="1"/>
          <p:nvPr/>
        </p:nvSpPr>
        <p:spPr>
          <a:xfrm>
            <a:off x="3396510" y="4307883"/>
            <a:ext cx="2949488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1587" lvl="1" indent="0">
              <a:spcBef>
                <a:spcPts val="1800"/>
              </a:spcBef>
              <a:buNone/>
            </a:pPr>
            <a:r>
              <a:rPr lang="en-US" sz="1600" b="1" dirty="0" smtClean="0">
                <a:solidFill>
                  <a:schemeClr val="accent3"/>
                </a:solidFill>
              </a:rPr>
              <a:t>Benchmark</a:t>
            </a:r>
            <a:r>
              <a:rPr lang="en-US" sz="1600" dirty="0" smtClean="0"/>
              <a:t> the organization </a:t>
            </a:r>
            <a:r>
              <a:rPr lang="en-US" sz="1600" b="1" dirty="0" smtClean="0">
                <a:solidFill>
                  <a:schemeClr val="accent3"/>
                </a:solidFill>
              </a:rPr>
              <a:t>against peers </a:t>
            </a:r>
            <a:r>
              <a:rPr lang="en-US" sz="1600" dirty="0" smtClean="0"/>
              <a:t>(same industry; same function) or the global average score in the quadrants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396510" y="3167675"/>
            <a:ext cx="2949488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1587" lvl="1" indent="0">
              <a:spcBef>
                <a:spcPts val="1800"/>
              </a:spcBef>
              <a:buNone/>
            </a:pPr>
            <a:r>
              <a:rPr lang="en-US" sz="1600" dirty="0"/>
              <a:t>Show and elevate </a:t>
            </a:r>
            <a:r>
              <a:rPr lang="en-US" sz="1600" dirty="0" smtClean="0"/>
              <a:t>potential </a:t>
            </a:r>
            <a:r>
              <a:rPr lang="en-US" sz="1600" b="1" dirty="0">
                <a:solidFill>
                  <a:schemeClr val="accent3"/>
                </a:solidFill>
              </a:rPr>
              <a:t>variations of agility maturity across the </a:t>
            </a:r>
            <a:r>
              <a:rPr lang="en-US" sz="1600" b="1" dirty="0" smtClean="0">
                <a:solidFill>
                  <a:schemeClr val="accent3"/>
                </a:solidFill>
              </a:rPr>
              <a:t>organization</a:t>
            </a:r>
            <a:endParaRPr lang="en-US" sz="1600" b="1" dirty="0">
              <a:solidFill>
                <a:schemeClr val="accent3"/>
              </a:solidFill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636806" y="2993489"/>
            <a:ext cx="5709192" cy="1162217"/>
            <a:chOff x="787861" y="2716484"/>
            <a:chExt cx="8546144" cy="1162217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787861" y="2716484"/>
              <a:ext cx="8546144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787861" y="3878701"/>
              <a:ext cx="8546144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57"/>
          <p:cNvSpPr txBox="1"/>
          <p:nvPr>
            <p:custDataLst>
              <p:tags r:id="rId3"/>
            </p:custDataLst>
          </p:nvPr>
        </p:nvSpPr>
        <p:spPr>
          <a:xfrm>
            <a:off x="10111214" y="245705"/>
            <a:ext cx="167566" cy="1584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/>
            </a:solidFill>
            <a:prstDash val="dash"/>
          </a:ln>
        </p:spPr>
        <p:txBody>
          <a:bodyPr vert="horz" lIns="76200" tIns="76200" rIns="76200" bIns="76200" rtlCol="0" anchor="t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endParaRPr lang="en-US" sz="1600" dirty="0"/>
          </a:p>
        </p:txBody>
      </p:sp>
      <p:sp>
        <p:nvSpPr>
          <p:cNvPr id="60" name="TextBox 59"/>
          <p:cNvSpPr txBox="1"/>
          <p:nvPr/>
        </p:nvSpPr>
        <p:spPr>
          <a:xfrm>
            <a:off x="10450002" y="219708"/>
            <a:ext cx="1499111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r>
              <a:rPr lang="en-US" dirty="0" smtClean="0"/>
              <a:t>Focus in V1</a:t>
            </a:r>
            <a:endParaRPr lang="en-US" dirty="0"/>
          </a:p>
        </p:txBody>
      </p:sp>
      <p:sp>
        <p:nvSpPr>
          <p:cNvPr id="66" name="Rectangle 1"/>
          <p:cNvSpPr txBox="1"/>
          <p:nvPr>
            <p:custDataLst>
              <p:tags r:id="rId4"/>
            </p:custDataLst>
          </p:nvPr>
        </p:nvSpPr>
        <p:spPr>
          <a:xfrm>
            <a:off x="503483" y="1361682"/>
            <a:ext cx="5955631" cy="340701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76200" tIns="76200" rIns="76200" bIns="76200" rtlCol="0" anchor="t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endParaRPr lang="en-US" sz="1600" dirty="0"/>
          </a:p>
        </p:txBody>
      </p:sp>
      <p:sp>
        <p:nvSpPr>
          <p:cNvPr id="67" name="TextBox 66"/>
          <p:cNvSpPr txBox="1"/>
          <p:nvPr/>
        </p:nvSpPr>
        <p:spPr>
          <a:xfrm>
            <a:off x="609577" y="1439477"/>
            <a:ext cx="5736421" cy="21544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</a:rPr>
              <a:t>There are three potential outputs from the agility word test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93" name="Group 92"/>
          <p:cNvGrpSpPr/>
          <p:nvPr/>
        </p:nvGrpSpPr>
        <p:grpSpPr>
          <a:xfrm>
            <a:off x="6559194" y="1361682"/>
            <a:ext cx="5091456" cy="4107874"/>
            <a:chOff x="6559194" y="1361682"/>
            <a:chExt cx="4640363" cy="4107874"/>
          </a:xfrm>
        </p:grpSpPr>
        <p:sp>
          <p:nvSpPr>
            <p:cNvPr id="89" name="Rectangle 1"/>
            <p:cNvSpPr txBox="1"/>
            <p:nvPr>
              <p:custDataLst>
                <p:tags r:id="rId5"/>
              </p:custDataLst>
            </p:nvPr>
          </p:nvSpPr>
          <p:spPr>
            <a:xfrm>
              <a:off x="6565209" y="1361682"/>
              <a:ext cx="4634348" cy="340701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txBody>
            <a:bodyPr vert="horz" lIns="76200" tIns="76200" rIns="76200" bIns="76200" rtlCol="0" anchor="t" anchorCtr="0">
              <a:noAutofit/>
            </a:bodyPr>
            <a:lstStyle>
              <a:lvl1pPr marL="0" lvl="0" indent="0" defTabSz="895350" eaLnBrk="1" latinLnBrk="0" hangingPunct="1">
                <a:buClr>
                  <a:schemeClr val="tx2"/>
                </a:buClr>
                <a:buSzPct val="100000"/>
                <a:defRPr lang="x-none" sz="1400" baseline="0">
                  <a:latin typeface="+mn-lt"/>
                </a:defRPr>
              </a:lvl1pPr>
              <a:lvl2pPr marL="193675" lvl="1" indent="-192088" defTabSz="895350" eaLnBrk="1" latinLnBrk="0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lang="x-none" sz="1400" baseline="0">
                  <a:latin typeface="+mn-lt"/>
                </a:defRPr>
              </a:lvl2pPr>
              <a:lvl3pPr marL="457200" lvl="2" indent="-261938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lang="x-none" sz="1400" baseline="0">
                  <a:latin typeface="+mn-lt"/>
                </a:defRPr>
              </a:lvl3pPr>
              <a:lvl4pPr marL="614363" lvl="3" indent="-155575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lang="x-none" sz="1400" baseline="0">
                  <a:latin typeface="+mn-lt"/>
                </a:defRPr>
              </a:lvl4pPr>
              <a:lvl5pPr marL="749808" lvl="4" indent="-130175" defTabSz="895350" eaLnBrk="1" latinLnBrk="0" hangingPunct="1">
                <a:buClr>
                  <a:schemeClr val="tx2"/>
                </a:buClr>
                <a:buSzPct val="89000"/>
                <a:buFont typeface="Arial" charset="0"/>
                <a:buChar char="-"/>
                <a:defRPr lang="x-none" sz="1400" baseline="0">
                  <a:latin typeface="+mn-lt"/>
                </a:defRPr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9pPr>
            </a:lstStyle>
            <a:p>
              <a:endParaRPr lang="en-US" sz="1600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671303" y="1439477"/>
              <a:ext cx="4407938" cy="21544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lvl="0" indent="0" defTabSz="895350" eaLnBrk="1" latinLnBrk="0" hangingPunct="1">
                <a:buClr>
                  <a:schemeClr val="tx2"/>
                </a:buClr>
                <a:buSzPct val="100000"/>
                <a:defRPr lang="x-none" sz="1400" baseline="0">
                  <a:latin typeface="+mn-lt"/>
                </a:defRPr>
              </a:lvl1pPr>
              <a:lvl2pPr marL="193675" lvl="1" indent="-192088" defTabSz="895350" eaLnBrk="1" latinLnBrk="0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lang="x-none" sz="1400" baseline="0">
                  <a:latin typeface="+mn-lt"/>
                </a:defRPr>
              </a:lvl2pPr>
              <a:lvl3pPr marL="457200" lvl="2" indent="-261938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lang="x-none" sz="1400" baseline="0">
                  <a:latin typeface="+mn-lt"/>
                </a:defRPr>
              </a:lvl3pPr>
              <a:lvl4pPr marL="614363" lvl="3" indent="-155575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lang="x-none" sz="1400" baseline="0">
                  <a:latin typeface="+mn-lt"/>
                </a:defRPr>
              </a:lvl4pPr>
              <a:lvl5pPr marL="749808" lvl="4" indent="-130175" defTabSz="895350" eaLnBrk="1" latinLnBrk="0" hangingPunct="1">
                <a:buClr>
                  <a:schemeClr val="tx2"/>
                </a:buClr>
                <a:buSzPct val="89000"/>
                <a:buFont typeface="Arial" charset="0"/>
                <a:buChar char="-"/>
                <a:defRPr lang="x-none" sz="1400" baseline="0">
                  <a:latin typeface="+mn-lt"/>
                </a:defRPr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9pPr>
            </a:lstStyle>
            <a:p>
              <a:r>
                <a:rPr lang="en-US" b="1" dirty="0" smtClean="0">
                  <a:solidFill>
                    <a:schemeClr val="bg1"/>
                  </a:solidFill>
                </a:rPr>
                <a:t>Word test be used at myriad of client events - examples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91" name="Rectangle 1"/>
            <p:cNvSpPr txBox="1"/>
            <p:nvPr>
              <p:custDataLst>
                <p:tags r:id="rId6"/>
              </p:custDataLst>
            </p:nvPr>
          </p:nvSpPr>
          <p:spPr>
            <a:xfrm>
              <a:off x="6559194" y="1703671"/>
              <a:ext cx="4640363" cy="3765885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txBody>
            <a:bodyPr vert="horz" lIns="76200" tIns="76200" rIns="76200" bIns="76200" rtlCol="0" anchor="t" anchorCtr="0">
              <a:noAutofit/>
            </a:bodyPr>
            <a:lstStyle>
              <a:lvl1pPr marL="0" lvl="0" indent="0" defTabSz="895350" eaLnBrk="1" latinLnBrk="0" hangingPunct="1">
                <a:buClr>
                  <a:schemeClr val="tx2"/>
                </a:buClr>
                <a:buSzPct val="100000"/>
                <a:defRPr lang="x-none" sz="1400" baseline="0">
                  <a:latin typeface="+mn-lt"/>
                </a:defRPr>
              </a:lvl1pPr>
              <a:lvl2pPr marL="193675" lvl="1" indent="-192088" defTabSz="895350" eaLnBrk="1" latinLnBrk="0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lang="x-none" sz="1400" baseline="0">
                  <a:latin typeface="+mn-lt"/>
                </a:defRPr>
              </a:lvl2pPr>
              <a:lvl3pPr marL="457200" lvl="2" indent="-261938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lang="x-none" sz="1400" baseline="0">
                  <a:latin typeface="+mn-lt"/>
                </a:defRPr>
              </a:lvl3pPr>
              <a:lvl4pPr marL="614363" lvl="3" indent="-155575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lang="x-none" sz="1400" baseline="0">
                  <a:latin typeface="+mn-lt"/>
                </a:defRPr>
              </a:lvl4pPr>
              <a:lvl5pPr marL="749808" lvl="4" indent="-130175" defTabSz="895350" eaLnBrk="1" latinLnBrk="0" hangingPunct="1">
                <a:buClr>
                  <a:schemeClr val="tx2"/>
                </a:buClr>
                <a:buSzPct val="89000"/>
                <a:buFont typeface="Arial" charset="0"/>
                <a:buChar char="-"/>
                <a:defRPr lang="x-none" sz="1400" baseline="0">
                  <a:latin typeface="+mn-lt"/>
                </a:defRPr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9pPr>
            </a:lstStyle>
            <a:p>
              <a:endParaRPr lang="en-US" sz="1600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671302" y="1924280"/>
              <a:ext cx="4342237" cy="341632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lvl="0" indent="0" defTabSz="895350" eaLnBrk="1" latinLnBrk="0" hangingPunct="1">
                <a:buClr>
                  <a:schemeClr val="tx2"/>
                </a:buClr>
                <a:buSzPct val="100000"/>
                <a:defRPr lang="x-none" sz="1400" baseline="0">
                  <a:latin typeface="+mn-lt"/>
                </a:defRPr>
              </a:lvl1pPr>
              <a:lvl2pPr marL="193675" lvl="1" indent="-192088" defTabSz="895350" eaLnBrk="1" latinLnBrk="0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lang="x-none" sz="1400" baseline="0">
                  <a:latin typeface="+mn-lt"/>
                </a:defRPr>
              </a:lvl2pPr>
              <a:lvl3pPr marL="457200" lvl="2" indent="-261938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lang="x-none" sz="1400" baseline="0">
                  <a:latin typeface="+mn-lt"/>
                </a:defRPr>
              </a:lvl3pPr>
              <a:lvl4pPr marL="614363" lvl="3" indent="-155575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lang="x-none" sz="1400" baseline="0">
                  <a:latin typeface="+mn-lt"/>
                </a:defRPr>
              </a:lvl4pPr>
              <a:lvl5pPr marL="749808" lvl="4" indent="-130175" defTabSz="895350" eaLnBrk="1" latinLnBrk="0" hangingPunct="1">
                <a:buClr>
                  <a:schemeClr val="tx2"/>
                </a:buClr>
                <a:buSzPct val="89000"/>
                <a:buFont typeface="Arial" charset="0"/>
                <a:buChar char="-"/>
                <a:defRPr lang="x-none" sz="1400" baseline="0">
                  <a:latin typeface="+mn-lt"/>
                </a:defRPr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9pPr>
            </a:lstStyle>
            <a:p>
              <a:pPr lvl="1">
                <a:spcBef>
                  <a:spcPts val="1800"/>
                </a:spcBef>
              </a:pPr>
              <a:r>
                <a:rPr lang="en-US" sz="1600" b="1" dirty="0" smtClean="0">
                  <a:solidFill>
                    <a:schemeClr val="accent3"/>
                  </a:solidFill>
                </a:rPr>
                <a:t>Live at LOP meetings</a:t>
              </a:r>
              <a:r>
                <a:rPr lang="en-US" sz="1600" dirty="0" smtClean="0"/>
                <a:t> – used as a conversation starter during LOP conversations around agility </a:t>
              </a:r>
              <a:endParaRPr lang="en-US" sz="1600" b="1" dirty="0" smtClean="0">
                <a:solidFill>
                  <a:schemeClr val="accent3"/>
                </a:solidFill>
              </a:endParaRPr>
            </a:p>
            <a:p>
              <a:pPr lvl="1">
                <a:spcBef>
                  <a:spcPts val="1800"/>
                </a:spcBef>
              </a:pPr>
              <a:r>
                <a:rPr lang="en-US" sz="1600" b="1" dirty="0" smtClean="0">
                  <a:solidFill>
                    <a:schemeClr val="accent3"/>
                  </a:solidFill>
                </a:rPr>
                <a:t>Live at client workshops </a:t>
              </a:r>
              <a:r>
                <a:rPr lang="en-US" sz="1600" dirty="0" smtClean="0"/>
                <a:t>– used to familiarize participants with the concept of agility and what it feels like to be agile as well as quickly diagnose the organization</a:t>
              </a:r>
            </a:p>
            <a:p>
              <a:pPr lvl="1">
                <a:spcBef>
                  <a:spcPts val="1800"/>
                </a:spcBef>
              </a:pPr>
              <a:r>
                <a:rPr lang="en-US" sz="1600" b="1" dirty="0" smtClean="0">
                  <a:solidFill>
                    <a:schemeClr val="accent3"/>
                  </a:solidFill>
                </a:rPr>
                <a:t>As pre-work for workshops</a:t>
              </a:r>
              <a:r>
                <a:rPr lang="en-US" sz="1600" dirty="0" smtClean="0"/>
                <a:t> – used as quick diagnosis across the organization to get an idea of agile maturity and variation across the organization (e.g. in combination with </a:t>
              </a:r>
              <a:r>
                <a:rPr lang="en-US" sz="1600" dirty="0" err="1" smtClean="0"/>
                <a:t>EPR</a:t>
              </a:r>
              <a:r>
                <a:rPr lang="en-US" sz="1600" dirty="0" smtClean="0"/>
                <a:t> or Quick Test of 18 practices)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634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are ten main requirements to meet based on suggested focus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6524" y="1059390"/>
            <a:ext cx="6208758" cy="8925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344487" lvl="1" indent="-34290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en-US" sz="1600" b="1" dirty="0" smtClean="0">
                <a:solidFill>
                  <a:schemeClr val="accent3"/>
                </a:solidFill>
              </a:rPr>
              <a:t>Accessing</a:t>
            </a:r>
            <a:r>
              <a:rPr lang="en-US" sz="1600" dirty="0" smtClean="0"/>
              <a:t> the word-test is easy for participants</a:t>
            </a:r>
          </a:p>
          <a:p>
            <a:pPr marL="344487" lvl="1" indent="-34290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en-US" sz="1600" b="1" dirty="0" smtClean="0">
                <a:solidFill>
                  <a:schemeClr val="accent3"/>
                </a:solidFill>
              </a:rPr>
              <a:t>Selecting</a:t>
            </a:r>
            <a:r>
              <a:rPr lang="en-US" sz="1600" dirty="0" smtClean="0"/>
              <a:t> the appropriate </a:t>
            </a:r>
            <a:r>
              <a:rPr lang="en-US" sz="1600" b="1" dirty="0" smtClean="0">
                <a:solidFill>
                  <a:schemeClr val="accent3"/>
                </a:solidFill>
              </a:rPr>
              <a:t>words</a:t>
            </a:r>
            <a:r>
              <a:rPr lang="en-US" sz="1600" dirty="0" smtClean="0"/>
              <a:t> is easy for participants</a:t>
            </a:r>
          </a:p>
          <a:p>
            <a:pPr marL="344487" lvl="1" indent="-34290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en-US" sz="1600" dirty="0" smtClean="0"/>
              <a:t>Words are easy to understand (&lt;2 seconds)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36524" y="2188232"/>
            <a:ext cx="6208758" cy="8156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344487" lvl="1" indent="-342900">
              <a:spcBef>
                <a:spcPts val="600"/>
              </a:spcBef>
              <a:buSzPct val="100000"/>
              <a:buFont typeface="+mj-lt"/>
              <a:buAutoNum type="arabicPeriod" startAt="4"/>
            </a:pPr>
            <a:r>
              <a:rPr lang="en-US" sz="1600" dirty="0" smtClean="0"/>
              <a:t>Taking the word-test is done as a </a:t>
            </a:r>
            <a:r>
              <a:rPr lang="en-US" sz="1600" b="1" dirty="0" smtClean="0">
                <a:solidFill>
                  <a:schemeClr val="accent3"/>
                </a:solidFill>
              </a:rPr>
              <a:t>single individual</a:t>
            </a:r>
          </a:p>
          <a:p>
            <a:pPr marL="344487" lvl="1" indent="-342900">
              <a:spcBef>
                <a:spcPts val="600"/>
              </a:spcBef>
              <a:buSzPct val="100000"/>
              <a:buFont typeface="+mj-lt"/>
              <a:buAutoNum type="arabicPeriod" startAt="4"/>
            </a:pPr>
            <a:r>
              <a:rPr lang="en-US" sz="1600" dirty="0" smtClean="0"/>
              <a:t>Answering </a:t>
            </a:r>
            <a:r>
              <a:rPr lang="en-US" sz="1600" dirty="0"/>
              <a:t>specific demographics (e.g. specific function, specific </a:t>
            </a:r>
            <a:r>
              <a:rPr lang="en-US" sz="1600" dirty="0" smtClean="0"/>
              <a:t>tenure) is an option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6524" y="3134911"/>
            <a:ext cx="6208758" cy="16312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344487" lvl="1" indent="-342900">
              <a:spcBef>
                <a:spcPts val="600"/>
              </a:spcBef>
              <a:buSzPct val="100000"/>
              <a:buFont typeface="+mj-lt"/>
              <a:buAutoNum type="arabicPeriod" startAt="6"/>
            </a:pPr>
            <a:r>
              <a:rPr lang="en-US" sz="1600" dirty="0" smtClean="0"/>
              <a:t>Receiving </a:t>
            </a:r>
            <a:r>
              <a:rPr lang="en-US" sz="1600" b="1" dirty="0" smtClean="0">
                <a:solidFill>
                  <a:schemeClr val="accent3"/>
                </a:solidFill>
              </a:rPr>
              <a:t>final individual scores </a:t>
            </a:r>
            <a:r>
              <a:rPr lang="en-US" sz="1600" dirty="0" smtClean="0"/>
              <a:t>directly follows submission both in terms of quadrant and which words were selected</a:t>
            </a:r>
          </a:p>
          <a:p>
            <a:pPr marL="344487" lvl="1" indent="-342900">
              <a:spcBef>
                <a:spcPts val="600"/>
              </a:spcBef>
              <a:buSzPct val="100000"/>
              <a:buFont typeface="+mj-lt"/>
              <a:buAutoNum type="arabicPeriod" startAt="6"/>
            </a:pPr>
            <a:r>
              <a:rPr lang="en-US" sz="1600" b="1" dirty="0" smtClean="0">
                <a:solidFill>
                  <a:schemeClr val="accent3"/>
                </a:solidFill>
              </a:rPr>
              <a:t>Comparing results to a benchmark </a:t>
            </a:r>
            <a:r>
              <a:rPr lang="en-US" sz="1600" dirty="0" smtClean="0"/>
              <a:t>(of the entire group) is possible </a:t>
            </a:r>
          </a:p>
          <a:p>
            <a:pPr marL="344487" lvl="1" indent="-342900">
              <a:spcBef>
                <a:spcPts val="600"/>
              </a:spcBef>
              <a:buSzPct val="100000"/>
              <a:buFont typeface="+mj-lt"/>
              <a:buAutoNum type="arabicPeriod" startAt="6"/>
            </a:pPr>
            <a:r>
              <a:rPr lang="en-US" sz="1600" dirty="0" smtClean="0"/>
              <a:t>Aside from quadrants it is possible to see word frequencies across the benchmark group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3236524" y="4873380"/>
            <a:ext cx="6208758" cy="106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344487" lvl="1" indent="-342900">
              <a:spcBef>
                <a:spcPts val="600"/>
              </a:spcBef>
              <a:buSzPct val="100000"/>
              <a:buFont typeface="+mj-lt"/>
              <a:buAutoNum type="arabicPeriod" startAt="9"/>
            </a:pPr>
            <a:r>
              <a:rPr lang="en-US" sz="1600" b="1" dirty="0" smtClean="0">
                <a:solidFill>
                  <a:schemeClr val="accent3"/>
                </a:solidFill>
              </a:rPr>
              <a:t>Replicating the first instance </a:t>
            </a:r>
            <a:r>
              <a:rPr lang="en-US" sz="1600" dirty="0" smtClean="0"/>
              <a:t>at another client requires limited investment of resources and time</a:t>
            </a:r>
          </a:p>
          <a:p>
            <a:pPr marL="344487" lvl="1" indent="-342900">
              <a:spcBef>
                <a:spcPts val="600"/>
              </a:spcBef>
              <a:buSzPct val="100000"/>
              <a:buFont typeface="+mj-lt"/>
              <a:buAutoNum type="arabicPeriod" startAt="9"/>
            </a:pPr>
            <a:r>
              <a:rPr lang="en-US" sz="1600" b="1" dirty="0" smtClean="0">
                <a:solidFill>
                  <a:schemeClr val="accent3"/>
                </a:solidFill>
              </a:rPr>
              <a:t>Storing data in database </a:t>
            </a:r>
            <a:r>
              <a:rPr lang="en-US" sz="1600" dirty="0" smtClean="0"/>
              <a:t>to allow for global benchmarking is possible </a:t>
            </a:r>
            <a:endParaRPr lang="en-US" sz="1600" dirty="0"/>
          </a:p>
        </p:txBody>
      </p:sp>
      <p:sp>
        <p:nvSpPr>
          <p:cNvPr id="13" name="Rectangle 12"/>
          <p:cNvSpPr txBox="1"/>
          <p:nvPr>
            <p:custDataLst>
              <p:tags r:id="rId1"/>
            </p:custDataLst>
          </p:nvPr>
        </p:nvSpPr>
        <p:spPr>
          <a:xfrm>
            <a:off x="627782" y="1053741"/>
            <a:ext cx="2318317" cy="49109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lIns="76200" tIns="76200" rIns="76200" bIns="76200" rtlCol="0" anchor="t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8207" y="1185520"/>
            <a:ext cx="1817231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1587" lvl="1" indent="0">
              <a:spcBef>
                <a:spcPts val="1800"/>
              </a:spcBef>
              <a:buNone/>
            </a:pPr>
            <a:r>
              <a:rPr lang="en-US" sz="1600" b="1" dirty="0" smtClean="0">
                <a:solidFill>
                  <a:schemeClr val="bg1"/>
                </a:solidFill>
              </a:rPr>
              <a:t>Easy and ‘fun’ </a:t>
            </a:r>
            <a:endParaRPr lang="en-US" sz="1600" dirty="0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8207" y="2198785"/>
            <a:ext cx="1817231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1587" lvl="1" indent="0">
              <a:spcBef>
                <a:spcPts val="1800"/>
              </a:spcBef>
              <a:buNone/>
            </a:pPr>
            <a:r>
              <a:rPr lang="en-US" sz="1600" b="1" dirty="0" smtClean="0">
                <a:solidFill>
                  <a:schemeClr val="bg1"/>
                </a:solidFill>
              </a:rPr>
              <a:t>Use in small and large groups</a:t>
            </a:r>
            <a:endParaRPr lang="en-US" sz="1600" dirty="0" smtClean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8207" y="3152084"/>
            <a:ext cx="1817231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1587" lvl="1" indent="0">
              <a:spcBef>
                <a:spcPts val="1800"/>
              </a:spcBef>
              <a:buNone/>
            </a:pPr>
            <a:r>
              <a:rPr lang="en-US" sz="1600" b="1" dirty="0" smtClean="0">
                <a:solidFill>
                  <a:schemeClr val="bg1"/>
                </a:solidFill>
              </a:rPr>
              <a:t>Real time results</a:t>
            </a:r>
            <a:endParaRPr lang="en-US" sz="1600" dirty="0" smtClean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8207" y="4873380"/>
            <a:ext cx="1817231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1587" lvl="1" indent="0">
              <a:spcBef>
                <a:spcPts val="1800"/>
              </a:spcBef>
              <a:buNone/>
            </a:pPr>
            <a:r>
              <a:rPr lang="en-US" sz="1600" b="1" dirty="0" smtClean="0">
                <a:solidFill>
                  <a:schemeClr val="bg1"/>
                </a:solidFill>
              </a:rPr>
              <a:t>Re-usable and replicable </a:t>
            </a:r>
            <a:endParaRPr lang="en-US" sz="1600" dirty="0" smtClean="0">
              <a:solidFill>
                <a:schemeClr val="bg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800703" y="2031633"/>
            <a:ext cx="2030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00703" y="3044830"/>
            <a:ext cx="2030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00703" y="4783299"/>
            <a:ext cx="2030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119020" y="2031633"/>
            <a:ext cx="716021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119020" y="3044830"/>
            <a:ext cx="716021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119020" y="4783299"/>
            <a:ext cx="716021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7337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These requirements have consequences for the design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158759" y="1051315"/>
            <a:ext cx="1165625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58759" y="1370153"/>
            <a:ext cx="1165625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58759" y="1721755"/>
            <a:ext cx="1165625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158759" y="2110649"/>
            <a:ext cx="1165625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158759" y="2700801"/>
            <a:ext cx="1165625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158759" y="3525204"/>
            <a:ext cx="1165625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158759" y="4165929"/>
            <a:ext cx="1165625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58759" y="4804145"/>
            <a:ext cx="1165625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58759" y="5421838"/>
            <a:ext cx="1165625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625213" y="762275"/>
            <a:ext cx="9137375" cy="5393926"/>
            <a:chOff x="2801003" y="762275"/>
            <a:chExt cx="8961585" cy="5393926"/>
          </a:xfrm>
        </p:grpSpPr>
        <p:sp>
          <p:nvSpPr>
            <p:cNvPr id="21" name="TextBox 20"/>
            <p:cNvSpPr txBox="1"/>
            <p:nvPr/>
          </p:nvSpPr>
          <p:spPr>
            <a:xfrm>
              <a:off x="2801003" y="762275"/>
              <a:ext cx="8961585" cy="2231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lvl="0" indent="0" defTabSz="895350" eaLnBrk="1" latinLnBrk="0" hangingPunct="1">
                <a:buClr>
                  <a:schemeClr val="tx2"/>
                </a:buClr>
                <a:buSzPct val="100000"/>
                <a:defRPr lang="x-none" sz="1400" baseline="0">
                  <a:latin typeface="+mn-lt"/>
                </a:defRPr>
              </a:lvl1pPr>
              <a:lvl2pPr marL="193675" lvl="1" indent="-192088" defTabSz="895350" eaLnBrk="1" latinLnBrk="0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lang="x-none" sz="1400" baseline="0">
                  <a:latin typeface="+mn-lt"/>
                </a:defRPr>
              </a:lvl2pPr>
              <a:lvl3pPr marL="457200" lvl="2" indent="-261938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lang="x-none" sz="1400" baseline="0">
                  <a:latin typeface="+mn-lt"/>
                </a:defRPr>
              </a:lvl3pPr>
              <a:lvl4pPr marL="614363" lvl="3" indent="-155575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lang="x-none" sz="1400" baseline="0">
                  <a:latin typeface="+mn-lt"/>
                </a:defRPr>
              </a:lvl4pPr>
              <a:lvl5pPr marL="749808" lvl="4" indent="-130175" defTabSz="895350" eaLnBrk="1" latinLnBrk="0" hangingPunct="1">
                <a:buClr>
                  <a:schemeClr val="tx2"/>
                </a:buClr>
                <a:buSzPct val="89000"/>
                <a:buFont typeface="Arial" charset="0"/>
                <a:buChar char="-"/>
                <a:defRPr lang="x-none" sz="1400" baseline="0">
                  <a:latin typeface="+mn-lt"/>
                </a:defRPr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9pPr>
            </a:lstStyle>
            <a:p>
              <a:pPr lvl="1"/>
              <a:r>
                <a:rPr lang="en-US" sz="1450" dirty="0" smtClean="0"/>
                <a:t>Participants click link on their device and can immediately access word test</a:t>
              </a:r>
              <a:endParaRPr lang="en-US" sz="145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801003" y="1116266"/>
              <a:ext cx="8961585" cy="2231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lvl="0" indent="0" defTabSz="895350" eaLnBrk="1" latinLnBrk="0" hangingPunct="1">
                <a:buClr>
                  <a:schemeClr val="tx2"/>
                </a:buClr>
                <a:buSzPct val="100000"/>
                <a:defRPr lang="x-none" sz="1400" baseline="0">
                  <a:latin typeface="+mn-lt"/>
                </a:defRPr>
              </a:lvl1pPr>
              <a:lvl2pPr marL="193675" lvl="1" indent="-192088" defTabSz="895350" eaLnBrk="1" latinLnBrk="0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lang="x-none" sz="1400" baseline="0">
                  <a:latin typeface="+mn-lt"/>
                </a:defRPr>
              </a:lvl2pPr>
              <a:lvl3pPr marL="457200" lvl="2" indent="-261938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lang="x-none" sz="1400" baseline="0">
                  <a:latin typeface="+mn-lt"/>
                </a:defRPr>
              </a:lvl3pPr>
              <a:lvl4pPr marL="614363" lvl="3" indent="-155575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lang="x-none" sz="1400" baseline="0">
                  <a:latin typeface="+mn-lt"/>
                </a:defRPr>
              </a:lvl4pPr>
              <a:lvl5pPr marL="749808" lvl="4" indent="-130175" defTabSz="895350" eaLnBrk="1" latinLnBrk="0" hangingPunct="1">
                <a:buClr>
                  <a:schemeClr val="tx2"/>
                </a:buClr>
                <a:buSzPct val="89000"/>
                <a:buFont typeface="Arial" charset="0"/>
                <a:buChar char="-"/>
                <a:defRPr lang="x-none" sz="1400" baseline="0">
                  <a:latin typeface="+mn-lt"/>
                </a:defRPr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9pPr>
            </a:lstStyle>
            <a:p>
              <a:pPr lvl="1"/>
              <a:r>
                <a:rPr lang="en-US" sz="1450" dirty="0"/>
                <a:t>Participants ‘swipe’ words left or right depending on whether they think they apply or not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801003" y="1435104"/>
              <a:ext cx="8961585" cy="2231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lvl="0" indent="0" defTabSz="895350" eaLnBrk="1" latinLnBrk="0" hangingPunct="1">
                <a:buClr>
                  <a:schemeClr val="tx2"/>
                </a:buClr>
                <a:buSzPct val="100000"/>
                <a:defRPr lang="x-none" sz="1400" baseline="0">
                  <a:latin typeface="+mn-lt"/>
                </a:defRPr>
              </a:lvl1pPr>
              <a:lvl2pPr marL="193675" lvl="1" indent="-192088" defTabSz="895350" eaLnBrk="1" latinLnBrk="0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lang="x-none" sz="1400" baseline="0">
                  <a:latin typeface="+mn-lt"/>
                </a:defRPr>
              </a:lvl2pPr>
              <a:lvl3pPr marL="457200" lvl="2" indent="-261938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lang="x-none" sz="1400" baseline="0">
                  <a:latin typeface="+mn-lt"/>
                </a:defRPr>
              </a:lvl3pPr>
              <a:lvl4pPr marL="614363" lvl="3" indent="-155575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lang="x-none" sz="1400" baseline="0">
                  <a:latin typeface="+mn-lt"/>
                </a:defRPr>
              </a:lvl4pPr>
              <a:lvl5pPr marL="749808" lvl="4" indent="-130175" defTabSz="895350" eaLnBrk="1" latinLnBrk="0" hangingPunct="1">
                <a:buClr>
                  <a:schemeClr val="tx2"/>
                </a:buClr>
                <a:buSzPct val="89000"/>
                <a:buFont typeface="Arial" charset="0"/>
                <a:buChar char="-"/>
                <a:defRPr lang="x-none" sz="1400" baseline="0">
                  <a:latin typeface="+mn-lt"/>
                </a:defRPr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9pPr>
            </a:lstStyle>
            <a:p>
              <a:pPr lvl="1"/>
              <a:r>
                <a:rPr lang="en-US" sz="1450" dirty="0" smtClean="0"/>
                <a:t>Participants not only see a word but also a picture to increase association speed</a:t>
              </a:r>
              <a:endParaRPr lang="en-US" sz="145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801003" y="1786706"/>
              <a:ext cx="8961585" cy="2231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lvl="0" indent="0" defTabSz="895350" eaLnBrk="1" latinLnBrk="0" hangingPunct="1">
                <a:buClr>
                  <a:schemeClr val="tx2"/>
                </a:buClr>
                <a:buSzPct val="100000"/>
                <a:defRPr lang="x-none" sz="1400" baseline="0">
                  <a:latin typeface="+mn-lt"/>
                </a:defRPr>
              </a:lvl1pPr>
              <a:lvl2pPr marL="193675" lvl="1" indent="-192088" defTabSz="895350" eaLnBrk="1" latinLnBrk="0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lang="x-none" sz="1400" baseline="0">
                  <a:latin typeface="+mn-lt"/>
                </a:defRPr>
              </a:lvl2pPr>
              <a:lvl3pPr marL="457200" lvl="2" indent="-261938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lang="x-none" sz="1400" baseline="0">
                  <a:latin typeface="+mn-lt"/>
                </a:defRPr>
              </a:lvl3pPr>
              <a:lvl4pPr marL="614363" lvl="3" indent="-155575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lang="x-none" sz="1400" baseline="0">
                  <a:latin typeface="+mn-lt"/>
                </a:defRPr>
              </a:lvl4pPr>
              <a:lvl5pPr marL="749808" lvl="4" indent="-130175" defTabSz="895350" eaLnBrk="1" latinLnBrk="0" hangingPunct="1">
                <a:buClr>
                  <a:schemeClr val="tx2"/>
                </a:buClr>
                <a:buSzPct val="89000"/>
                <a:buFont typeface="Arial" charset="0"/>
                <a:buChar char="-"/>
                <a:defRPr lang="x-none" sz="1400" baseline="0">
                  <a:latin typeface="+mn-lt"/>
                </a:defRPr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9pPr>
            </a:lstStyle>
            <a:p>
              <a:pPr lvl="1"/>
              <a:r>
                <a:rPr lang="en-US" sz="1450" dirty="0" smtClean="0"/>
                <a:t>Participants can swipe and receive their personal placement scores</a:t>
              </a:r>
              <a:endParaRPr lang="en-US" sz="145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801003" y="2175600"/>
              <a:ext cx="8961585" cy="44627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lvl="0" indent="0" defTabSz="895350" eaLnBrk="1" latinLnBrk="0" hangingPunct="1">
                <a:buClr>
                  <a:schemeClr val="tx2"/>
                </a:buClr>
                <a:buSzPct val="100000"/>
                <a:defRPr lang="x-none" sz="1400" baseline="0">
                  <a:latin typeface="+mn-lt"/>
                </a:defRPr>
              </a:lvl1pPr>
              <a:lvl2pPr marL="193675" lvl="1" indent="-192088" defTabSz="895350" eaLnBrk="1" latinLnBrk="0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lang="x-none" sz="1400" baseline="0">
                  <a:latin typeface="+mn-lt"/>
                </a:defRPr>
              </a:lvl2pPr>
              <a:lvl3pPr marL="457200" lvl="2" indent="-261938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lang="x-none" sz="1400" baseline="0">
                  <a:latin typeface="+mn-lt"/>
                </a:defRPr>
              </a:lvl3pPr>
              <a:lvl4pPr marL="614363" lvl="3" indent="-155575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lang="x-none" sz="1400" baseline="0">
                  <a:latin typeface="+mn-lt"/>
                </a:defRPr>
              </a:lvl4pPr>
              <a:lvl5pPr marL="749808" lvl="4" indent="-130175" defTabSz="895350" eaLnBrk="1" latinLnBrk="0" hangingPunct="1">
                <a:buClr>
                  <a:schemeClr val="tx2"/>
                </a:buClr>
                <a:buSzPct val="89000"/>
                <a:buFont typeface="Arial" charset="0"/>
                <a:buChar char="-"/>
                <a:defRPr lang="x-none" sz="1400" baseline="0">
                  <a:latin typeface="+mn-lt"/>
                </a:defRPr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9pPr>
            </a:lstStyle>
            <a:p>
              <a:pPr lvl="1"/>
              <a:r>
                <a:rPr lang="en-US" sz="1450" dirty="0" smtClean="0"/>
                <a:t>Participants give information regarding specific demographics to enable us to create </a:t>
              </a:r>
              <a:r>
                <a:rPr lang="en-US" sz="1450" dirty="0" err="1" smtClean="0"/>
                <a:t>a</a:t>
              </a:r>
              <a:r>
                <a:rPr lang="en-US" sz="1450" dirty="0" smtClean="0"/>
                <a:t> aggregate view (e.g. their own organization)</a:t>
              </a:r>
              <a:endParaRPr lang="en-US" sz="145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801003" y="2765752"/>
              <a:ext cx="8961585" cy="66941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lvl="0" indent="0" defTabSz="895350" eaLnBrk="1" latinLnBrk="0" hangingPunct="1">
                <a:buClr>
                  <a:schemeClr val="tx2"/>
                </a:buClr>
                <a:buSzPct val="100000"/>
                <a:defRPr lang="x-none" sz="1400" baseline="0">
                  <a:latin typeface="+mn-lt"/>
                </a:defRPr>
              </a:lvl1pPr>
              <a:lvl2pPr marL="193675" lvl="1" indent="-192088" defTabSz="895350" eaLnBrk="1" latinLnBrk="0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lang="x-none" sz="1400" baseline="0">
                  <a:latin typeface="+mn-lt"/>
                </a:defRPr>
              </a:lvl2pPr>
              <a:lvl3pPr marL="457200" lvl="2" indent="-261938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lang="x-none" sz="1400" baseline="0">
                  <a:latin typeface="+mn-lt"/>
                </a:defRPr>
              </a:lvl3pPr>
              <a:lvl4pPr marL="614363" lvl="3" indent="-155575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lang="x-none" sz="1400" baseline="0">
                  <a:latin typeface="+mn-lt"/>
                </a:defRPr>
              </a:lvl4pPr>
              <a:lvl5pPr marL="749808" lvl="4" indent="-130175" defTabSz="895350" eaLnBrk="1" latinLnBrk="0" hangingPunct="1">
                <a:buClr>
                  <a:schemeClr val="tx2"/>
                </a:buClr>
                <a:buSzPct val="89000"/>
                <a:buFont typeface="Arial" charset="0"/>
                <a:buChar char="-"/>
                <a:defRPr lang="x-none" sz="1400" baseline="0">
                  <a:latin typeface="+mn-lt"/>
                </a:defRPr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9pPr>
            </a:lstStyle>
            <a:p>
              <a:pPr lvl="1"/>
              <a:r>
                <a:rPr lang="en-US" sz="1450" dirty="0" smtClean="0"/>
                <a:t>Following their word selection individuals immediately receive their placement on the matrix as well as the words they selected to end up there</a:t>
              </a:r>
            </a:p>
            <a:p>
              <a:pPr lvl="1"/>
              <a:r>
                <a:rPr lang="en-US" sz="1450" dirty="0" smtClean="0"/>
                <a:t>Participants have the option to see which words (and how many) they selected in the other quadrants</a:t>
              </a:r>
              <a:endParaRPr lang="en-US" sz="145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801003" y="3590155"/>
              <a:ext cx="8961585" cy="44627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lvl="0" indent="0" defTabSz="895350" eaLnBrk="1" latinLnBrk="0" hangingPunct="1">
                <a:buClr>
                  <a:schemeClr val="tx2"/>
                </a:buClr>
                <a:buSzPct val="100000"/>
                <a:defRPr lang="x-none" sz="1400" baseline="0">
                  <a:latin typeface="+mn-lt"/>
                </a:defRPr>
              </a:lvl1pPr>
              <a:lvl2pPr marL="193675" lvl="1" indent="-192088" defTabSz="895350" eaLnBrk="1" latinLnBrk="0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lang="x-none" sz="1400" baseline="0">
                  <a:latin typeface="+mn-lt"/>
                </a:defRPr>
              </a:lvl2pPr>
              <a:lvl3pPr marL="457200" lvl="2" indent="-261938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lang="x-none" sz="1400" baseline="0">
                  <a:latin typeface="+mn-lt"/>
                </a:defRPr>
              </a:lvl3pPr>
              <a:lvl4pPr marL="614363" lvl="3" indent="-155575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lang="x-none" sz="1400" baseline="0">
                  <a:latin typeface="+mn-lt"/>
                </a:defRPr>
              </a:lvl4pPr>
              <a:lvl5pPr marL="749808" lvl="4" indent="-130175" defTabSz="895350" eaLnBrk="1" latinLnBrk="0" hangingPunct="1">
                <a:buClr>
                  <a:schemeClr val="tx2"/>
                </a:buClr>
                <a:buSzPct val="89000"/>
                <a:buFont typeface="Arial" charset="0"/>
                <a:buChar char="-"/>
                <a:defRPr lang="x-none" sz="1400" baseline="0">
                  <a:latin typeface="+mn-lt"/>
                </a:defRPr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9pPr>
            </a:lstStyle>
            <a:p>
              <a:pPr lvl="1"/>
              <a:r>
                <a:rPr lang="en-US" sz="1450" dirty="0" smtClean="0"/>
                <a:t>Using the demographic questions it is possible to for individuals to view how their relevant benchmark distributed over the quadrants</a:t>
              </a:r>
              <a:endParaRPr lang="en-US" sz="1450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801003" y="4230880"/>
              <a:ext cx="8961585" cy="44627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lvl="0" indent="0" defTabSz="895350" eaLnBrk="1" latinLnBrk="0" hangingPunct="1">
                <a:buClr>
                  <a:schemeClr val="tx2"/>
                </a:buClr>
                <a:buSzPct val="100000"/>
                <a:defRPr lang="x-none" sz="1400" baseline="0">
                  <a:latin typeface="+mn-lt"/>
                </a:defRPr>
              </a:lvl1pPr>
              <a:lvl2pPr marL="193675" lvl="1" indent="-192088" defTabSz="895350" eaLnBrk="1" latinLnBrk="0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lang="x-none" sz="1400" baseline="0">
                  <a:latin typeface="+mn-lt"/>
                </a:defRPr>
              </a:lvl2pPr>
              <a:lvl3pPr marL="457200" lvl="2" indent="-261938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lang="x-none" sz="1400" baseline="0">
                  <a:latin typeface="+mn-lt"/>
                </a:defRPr>
              </a:lvl3pPr>
              <a:lvl4pPr marL="614363" lvl="3" indent="-155575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lang="x-none" sz="1400" baseline="0">
                  <a:latin typeface="+mn-lt"/>
                </a:defRPr>
              </a:lvl4pPr>
              <a:lvl5pPr marL="749808" lvl="4" indent="-130175" defTabSz="895350" eaLnBrk="1" latinLnBrk="0" hangingPunct="1">
                <a:buClr>
                  <a:schemeClr val="tx2"/>
                </a:buClr>
                <a:buSzPct val="89000"/>
                <a:buFont typeface="Arial" charset="0"/>
                <a:buChar char="-"/>
                <a:defRPr lang="x-none" sz="1400" baseline="0">
                  <a:latin typeface="+mn-lt"/>
                </a:defRPr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9pPr>
            </a:lstStyle>
            <a:p>
              <a:pPr lvl="1"/>
              <a:r>
                <a:rPr lang="en-US" sz="1450" dirty="0" smtClean="0"/>
                <a:t>Using the demographic questions it is possible to for individuals to view the top selected words in their relevant benchmark</a:t>
              </a:r>
              <a:endParaRPr lang="en-US" sz="1450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801003" y="4869095"/>
              <a:ext cx="8961585" cy="66941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lvl="0" indent="0" defTabSz="895350" eaLnBrk="1" latinLnBrk="0" hangingPunct="1">
                <a:buClr>
                  <a:schemeClr val="tx2"/>
                </a:buClr>
                <a:buSzPct val="100000"/>
                <a:defRPr lang="x-none" sz="1400" baseline="0">
                  <a:latin typeface="+mn-lt"/>
                </a:defRPr>
              </a:lvl1pPr>
              <a:lvl2pPr marL="193675" lvl="1" indent="-192088" defTabSz="895350" eaLnBrk="1" latinLnBrk="0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lang="x-none" sz="1400" baseline="0">
                  <a:latin typeface="+mn-lt"/>
                </a:defRPr>
              </a:lvl2pPr>
              <a:lvl3pPr marL="457200" lvl="2" indent="-261938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lang="x-none" sz="1400" baseline="0">
                  <a:latin typeface="+mn-lt"/>
                </a:defRPr>
              </a:lvl3pPr>
              <a:lvl4pPr marL="614363" lvl="3" indent="-155575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lang="x-none" sz="1400" baseline="0">
                  <a:latin typeface="+mn-lt"/>
                </a:defRPr>
              </a:lvl4pPr>
              <a:lvl5pPr marL="749808" lvl="4" indent="-130175" defTabSz="895350" eaLnBrk="1" latinLnBrk="0" hangingPunct="1">
                <a:buClr>
                  <a:schemeClr val="tx2"/>
                </a:buClr>
                <a:buSzPct val="89000"/>
                <a:buFont typeface="Arial" charset="0"/>
                <a:buChar char="-"/>
                <a:defRPr lang="x-none" sz="1400" baseline="0">
                  <a:latin typeface="+mn-lt"/>
                </a:defRPr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9pPr>
            </a:lstStyle>
            <a:p>
              <a:pPr lvl="1"/>
              <a:r>
                <a:rPr lang="en-US" sz="1450" dirty="0" smtClean="0"/>
                <a:t>The same link can be used in every situation meaning it should be possible for a group to identify themselves as such (potentially using an event name) to ensure people can be benchmarked against their own group</a:t>
              </a:r>
              <a:endParaRPr lang="en-US" sz="1450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801003" y="5486787"/>
              <a:ext cx="8961585" cy="66941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lvl="0" indent="0" defTabSz="895350" eaLnBrk="1" latinLnBrk="0" hangingPunct="1">
                <a:buClr>
                  <a:schemeClr val="tx2"/>
                </a:buClr>
                <a:buSzPct val="100000"/>
                <a:defRPr lang="x-none" sz="1400" baseline="0">
                  <a:latin typeface="+mn-lt"/>
                </a:defRPr>
              </a:lvl1pPr>
              <a:lvl2pPr marL="193675" lvl="1" indent="-192088" defTabSz="895350" eaLnBrk="1" latinLnBrk="0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lang="x-none" sz="1400" baseline="0">
                  <a:latin typeface="+mn-lt"/>
                </a:defRPr>
              </a:lvl2pPr>
              <a:lvl3pPr marL="457200" lvl="2" indent="-261938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lang="x-none" sz="1400" baseline="0">
                  <a:latin typeface="+mn-lt"/>
                </a:defRPr>
              </a:lvl3pPr>
              <a:lvl4pPr marL="614363" lvl="3" indent="-155575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lang="x-none" sz="1400" baseline="0">
                  <a:latin typeface="+mn-lt"/>
                </a:defRPr>
              </a:lvl4pPr>
              <a:lvl5pPr marL="749808" lvl="4" indent="-130175" defTabSz="895350" eaLnBrk="1" latinLnBrk="0" hangingPunct="1">
                <a:buClr>
                  <a:schemeClr val="tx2"/>
                </a:buClr>
                <a:buSzPct val="89000"/>
                <a:buFont typeface="Arial" charset="0"/>
                <a:buChar char="-"/>
                <a:defRPr lang="x-none" sz="1400" baseline="0">
                  <a:latin typeface="+mn-lt"/>
                </a:defRPr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9pPr>
            </a:lstStyle>
            <a:p>
              <a:pPr lvl="1"/>
              <a:r>
                <a:rPr lang="en-US" sz="1450" dirty="0" smtClean="0"/>
                <a:t>Collected word selection and placement on the matrix should be stored in a database in order to feed potential benchmarks</a:t>
              </a:r>
            </a:p>
            <a:p>
              <a:pPr lvl="1"/>
              <a:r>
                <a:rPr lang="en-US" sz="1450" dirty="0" smtClean="0"/>
                <a:t>This means we have to include a user agreement up front allowing us to store data</a:t>
              </a:r>
              <a:endParaRPr lang="en-US" sz="145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79074" y="762275"/>
            <a:ext cx="2293715" cy="4947651"/>
            <a:chOff x="279075" y="762275"/>
            <a:chExt cx="1982862" cy="4947651"/>
          </a:xfrm>
        </p:grpSpPr>
        <p:sp>
          <p:nvSpPr>
            <p:cNvPr id="50" name="TextBox 49"/>
            <p:cNvSpPr txBox="1"/>
            <p:nvPr/>
          </p:nvSpPr>
          <p:spPr>
            <a:xfrm>
              <a:off x="279075" y="762275"/>
              <a:ext cx="1982862" cy="2231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lvl="0" indent="0" defTabSz="895350" eaLnBrk="1" latinLnBrk="0" hangingPunct="1">
                <a:buClr>
                  <a:schemeClr val="tx2"/>
                </a:buClr>
                <a:buSzPct val="100000"/>
                <a:defRPr lang="x-none" sz="1400" baseline="0">
                  <a:latin typeface="+mn-lt"/>
                </a:defRPr>
              </a:lvl1pPr>
              <a:lvl2pPr marL="193675" lvl="1" indent="-192088" defTabSz="895350" eaLnBrk="1" latinLnBrk="0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lang="x-none" sz="1400" baseline="0">
                  <a:latin typeface="+mn-lt"/>
                </a:defRPr>
              </a:lvl2pPr>
              <a:lvl3pPr marL="457200" lvl="2" indent="-261938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lang="x-none" sz="1400" baseline="0">
                  <a:latin typeface="+mn-lt"/>
                </a:defRPr>
              </a:lvl3pPr>
              <a:lvl4pPr marL="614363" lvl="3" indent="-155575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lang="x-none" sz="1400" baseline="0">
                  <a:latin typeface="+mn-lt"/>
                </a:defRPr>
              </a:lvl4pPr>
              <a:lvl5pPr marL="749808" lvl="4" indent="-130175" defTabSz="895350" eaLnBrk="1" latinLnBrk="0" hangingPunct="1">
                <a:buClr>
                  <a:schemeClr val="tx2"/>
                </a:buClr>
                <a:buSzPct val="89000"/>
                <a:buFont typeface="Arial" charset="0"/>
                <a:buChar char="-"/>
                <a:defRPr lang="x-none" sz="1400" baseline="0">
                  <a:latin typeface="+mn-lt"/>
                </a:defRPr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9pPr>
            </a:lstStyle>
            <a:p>
              <a:pPr marL="1587" lvl="1" indent="0">
                <a:buNone/>
              </a:pPr>
              <a:r>
                <a:rPr lang="en-US" sz="1450" b="1" dirty="0" smtClean="0">
                  <a:solidFill>
                    <a:schemeClr val="accent3"/>
                  </a:solidFill>
                </a:rPr>
                <a:t>Easy access</a:t>
              </a:r>
              <a:endParaRPr lang="en-US" sz="1450" b="1" dirty="0">
                <a:solidFill>
                  <a:schemeClr val="accent3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79075" y="1116266"/>
              <a:ext cx="1982862" cy="2231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lvl="0" indent="0" defTabSz="895350" eaLnBrk="1" latinLnBrk="0" hangingPunct="1">
                <a:buClr>
                  <a:schemeClr val="tx2"/>
                </a:buClr>
                <a:buSzPct val="100000"/>
                <a:defRPr lang="x-none" sz="1400" baseline="0">
                  <a:latin typeface="+mn-lt"/>
                </a:defRPr>
              </a:lvl1pPr>
              <a:lvl2pPr marL="193675" lvl="1" indent="-192088" defTabSz="895350" eaLnBrk="1" latinLnBrk="0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lang="x-none" sz="1400" baseline="0">
                  <a:latin typeface="+mn-lt"/>
                </a:defRPr>
              </a:lvl2pPr>
              <a:lvl3pPr marL="457200" lvl="2" indent="-261938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lang="x-none" sz="1400" baseline="0">
                  <a:latin typeface="+mn-lt"/>
                </a:defRPr>
              </a:lvl3pPr>
              <a:lvl4pPr marL="614363" lvl="3" indent="-155575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lang="x-none" sz="1400" baseline="0">
                  <a:latin typeface="+mn-lt"/>
                </a:defRPr>
              </a:lvl4pPr>
              <a:lvl5pPr marL="749808" lvl="4" indent="-130175" defTabSz="895350" eaLnBrk="1" latinLnBrk="0" hangingPunct="1">
                <a:buClr>
                  <a:schemeClr val="tx2"/>
                </a:buClr>
                <a:buSzPct val="89000"/>
                <a:buFont typeface="Arial" charset="0"/>
                <a:buChar char="-"/>
                <a:defRPr lang="x-none" sz="1400" baseline="0">
                  <a:latin typeface="+mn-lt"/>
                </a:defRPr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9pPr>
            </a:lstStyle>
            <a:p>
              <a:pPr marL="1587" lvl="1" indent="0">
                <a:buNone/>
              </a:pPr>
              <a:r>
                <a:rPr lang="en-US" sz="1450" b="1" dirty="0" smtClean="0">
                  <a:solidFill>
                    <a:schemeClr val="accent3"/>
                  </a:solidFill>
                </a:rPr>
                <a:t>Easy word selection</a:t>
              </a:r>
              <a:endParaRPr lang="en-US" sz="1450" b="1" dirty="0">
                <a:solidFill>
                  <a:schemeClr val="accent3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79075" y="1435104"/>
              <a:ext cx="1982862" cy="2231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lvl="0" indent="0" defTabSz="895350" eaLnBrk="1" latinLnBrk="0" hangingPunct="1">
                <a:buClr>
                  <a:schemeClr val="tx2"/>
                </a:buClr>
                <a:buSzPct val="100000"/>
                <a:defRPr lang="x-none" sz="1400" baseline="0">
                  <a:latin typeface="+mn-lt"/>
                </a:defRPr>
              </a:lvl1pPr>
              <a:lvl2pPr marL="193675" lvl="1" indent="-192088" defTabSz="895350" eaLnBrk="1" latinLnBrk="0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lang="x-none" sz="1400" baseline="0">
                  <a:latin typeface="+mn-lt"/>
                </a:defRPr>
              </a:lvl2pPr>
              <a:lvl3pPr marL="457200" lvl="2" indent="-261938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lang="x-none" sz="1400" baseline="0">
                  <a:latin typeface="+mn-lt"/>
                </a:defRPr>
              </a:lvl3pPr>
              <a:lvl4pPr marL="614363" lvl="3" indent="-155575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lang="x-none" sz="1400" baseline="0">
                  <a:latin typeface="+mn-lt"/>
                </a:defRPr>
              </a:lvl4pPr>
              <a:lvl5pPr marL="749808" lvl="4" indent="-130175" defTabSz="895350" eaLnBrk="1" latinLnBrk="0" hangingPunct="1">
                <a:buClr>
                  <a:schemeClr val="tx2"/>
                </a:buClr>
                <a:buSzPct val="89000"/>
                <a:buFont typeface="Arial" charset="0"/>
                <a:buChar char="-"/>
                <a:defRPr lang="x-none" sz="1400" baseline="0">
                  <a:latin typeface="+mn-lt"/>
                </a:defRPr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9pPr>
            </a:lstStyle>
            <a:p>
              <a:pPr marL="1587" lvl="1" indent="0">
                <a:buNone/>
              </a:pPr>
              <a:r>
                <a:rPr lang="en-US" sz="1450" b="1" dirty="0" smtClean="0">
                  <a:solidFill>
                    <a:schemeClr val="accent3"/>
                  </a:solidFill>
                </a:rPr>
                <a:t>Easy word recognition</a:t>
              </a:r>
              <a:endParaRPr lang="en-US" sz="1450" b="1" dirty="0">
                <a:solidFill>
                  <a:schemeClr val="accent3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9075" y="1786706"/>
              <a:ext cx="1982862" cy="44627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lvl="0" indent="0" defTabSz="895350" eaLnBrk="1" latinLnBrk="0" hangingPunct="1">
                <a:buClr>
                  <a:schemeClr val="tx2"/>
                </a:buClr>
                <a:buSzPct val="100000"/>
                <a:defRPr lang="x-none" sz="1400" baseline="0">
                  <a:latin typeface="+mn-lt"/>
                </a:defRPr>
              </a:lvl1pPr>
              <a:lvl2pPr marL="193675" lvl="1" indent="-192088" defTabSz="895350" eaLnBrk="1" latinLnBrk="0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lang="x-none" sz="1400" baseline="0">
                  <a:latin typeface="+mn-lt"/>
                </a:defRPr>
              </a:lvl2pPr>
              <a:lvl3pPr marL="457200" lvl="2" indent="-261938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lang="x-none" sz="1400" baseline="0">
                  <a:latin typeface="+mn-lt"/>
                </a:defRPr>
              </a:lvl3pPr>
              <a:lvl4pPr marL="614363" lvl="3" indent="-155575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lang="x-none" sz="1400" baseline="0">
                  <a:latin typeface="+mn-lt"/>
                </a:defRPr>
              </a:lvl4pPr>
              <a:lvl5pPr marL="749808" lvl="4" indent="-130175" defTabSz="895350" eaLnBrk="1" latinLnBrk="0" hangingPunct="1">
                <a:buClr>
                  <a:schemeClr val="tx2"/>
                </a:buClr>
                <a:buSzPct val="89000"/>
                <a:buFont typeface="Arial" charset="0"/>
                <a:buChar char="-"/>
                <a:defRPr lang="x-none" sz="1400" baseline="0">
                  <a:latin typeface="+mn-lt"/>
                </a:defRPr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9pPr>
            </a:lstStyle>
            <a:p>
              <a:pPr marL="1587" lvl="1" indent="0">
                <a:buNone/>
              </a:pPr>
              <a:r>
                <a:rPr lang="en-US" sz="1450" b="1" dirty="0" smtClean="0">
                  <a:solidFill>
                    <a:schemeClr val="accent3"/>
                  </a:solidFill>
                </a:rPr>
                <a:t>Individual participation</a:t>
              </a:r>
              <a:endParaRPr lang="en-US" sz="1450" b="1" dirty="0">
                <a:solidFill>
                  <a:schemeClr val="accent3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79075" y="2175600"/>
              <a:ext cx="1982862" cy="2231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lvl="0" indent="0" defTabSz="895350" eaLnBrk="1" latinLnBrk="0" hangingPunct="1">
                <a:buClr>
                  <a:schemeClr val="tx2"/>
                </a:buClr>
                <a:buSzPct val="100000"/>
                <a:defRPr lang="x-none" sz="1400" baseline="0">
                  <a:latin typeface="+mn-lt"/>
                </a:defRPr>
              </a:lvl1pPr>
              <a:lvl2pPr marL="193675" lvl="1" indent="-192088" defTabSz="895350" eaLnBrk="1" latinLnBrk="0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lang="x-none" sz="1400" baseline="0">
                  <a:latin typeface="+mn-lt"/>
                </a:defRPr>
              </a:lvl2pPr>
              <a:lvl3pPr marL="457200" lvl="2" indent="-261938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lang="x-none" sz="1400" baseline="0">
                  <a:latin typeface="+mn-lt"/>
                </a:defRPr>
              </a:lvl3pPr>
              <a:lvl4pPr marL="614363" lvl="3" indent="-155575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lang="x-none" sz="1400" baseline="0">
                  <a:latin typeface="+mn-lt"/>
                </a:defRPr>
              </a:lvl4pPr>
              <a:lvl5pPr marL="749808" lvl="4" indent="-130175" defTabSz="895350" eaLnBrk="1" latinLnBrk="0" hangingPunct="1">
                <a:buClr>
                  <a:schemeClr val="tx2"/>
                </a:buClr>
                <a:buSzPct val="89000"/>
                <a:buFont typeface="Arial" charset="0"/>
                <a:buChar char="-"/>
                <a:defRPr lang="x-none" sz="1400" baseline="0">
                  <a:latin typeface="+mn-lt"/>
                </a:defRPr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9pPr>
            </a:lstStyle>
            <a:p>
              <a:pPr marL="1587" lvl="1" indent="0">
                <a:buNone/>
              </a:pPr>
              <a:r>
                <a:rPr lang="en-US" sz="1450" b="1" dirty="0" smtClean="0">
                  <a:solidFill>
                    <a:schemeClr val="accent3"/>
                  </a:solidFill>
                </a:rPr>
                <a:t>Aggregation potential</a:t>
              </a:r>
              <a:endParaRPr lang="en-US" sz="1450" b="1" dirty="0">
                <a:solidFill>
                  <a:schemeClr val="accent3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79075" y="2765752"/>
              <a:ext cx="1982862" cy="44627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lvl="0" indent="0" defTabSz="895350" eaLnBrk="1" latinLnBrk="0" hangingPunct="1">
                <a:buClr>
                  <a:schemeClr val="tx2"/>
                </a:buClr>
                <a:buSzPct val="100000"/>
                <a:defRPr lang="x-none" sz="1400" baseline="0">
                  <a:latin typeface="+mn-lt"/>
                </a:defRPr>
              </a:lvl1pPr>
              <a:lvl2pPr marL="193675" lvl="1" indent="-192088" defTabSz="895350" eaLnBrk="1" latinLnBrk="0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lang="x-none" sz="1400" baseline="0">
                  <a:latin typeface="+mn-lt"/>
                </a:defRPr>
              </a:lvl2pPr>
              <a:lvl3pPr marL="457200" lvl="2" indent="-261938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lang="x-none" sz="1400" baseline="0">
                  <a:latin typeface="+mn-lt"/>
                </a:defRPr>
              </a:lvl3pPr>
              <a:lvl4pPr marL="614363" lvl="3" indent="-155575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lang="x-none" sz="1400" baseline="0">
                  <a:latin typeface="+mn-lt"/>
                </a:defRPr>
              </a:lvl4pPr>
              <a:lvl5pPr marL="749808" lvl="4" indent="-130175" defTabSz="895350" eaLnBrk="1" latinLnBrk="0" hangingPunct="1">
                <a:buClr>
                  <a:schemeClr val="tx2"/>
                </a:buClr>
                <a:buSzPct val="89000"/>
                <a:buFont typeface="Arial" charset="0"/>
                <a:buChar char="-"/>
                <a:defRPr lang="x-none" sz="1400" baseline="0">
                  <a:latin typeface="+mn-lt"/>
                </a:defRPr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9pPr>
            </a:lstStyle>
            <a:p>
              <a:pPr marL="1587" lvl="1" indent="0">
                <a:buNone/>
              </a:pPr>
              <a:r>
                <a:rPr lang="en-US" sz="1450" b="1" dirty="0" smtClean="0">
                  <a:solidFill>
                    <a:schemeClr val="accent3"/>
                  </a:solidFill>
                </a:rPr>
                <a:t>Real time individual scores</a:t>
              </a:r>
              <a:endParaRPr lang="en-US" sz="1450" b="1" dirty="0">
                <a:solidFill>
                  <a:schemeClr val="accent3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79075" y="3590155"/>
              <a:ext cx="1982862" cy="44627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lvl="0" indent="0" defTabSz="895350" eaLnBrk="1" latinLnBrk="0" hangingPunct="1">
                <a:buClr>
                  <a:schemeClr val="tx2"/>
                </a:buClr>
                <a:buSzPct val="100000"/>
                <a:defRPr lang="x-none" sz="1400" baseline="0">
                  <a:latin typeface="+mn-lt"/>
                </a:defRPr>
              </a:lvl1pPr>
              <a:lvl2pPr marL="193675" lvl="1" indent="-192088" defTabSz="895350" eaLnBrk="1" latinLnBrk="0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lang="x-none" sz="1400" baseline="0">
                  <a:latin typeface="+mn-lt"/>
                </a:defRPr>
              </a:lvl2pPr>
              <a:lvl3pPr marL="457200" lvl="2" indent="-261938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lang="x-none" sz="1400" baseline="0">
                  <a:latin typeface="+mn-lt"/>
                </a:defRPr>
              </a:lvl3pPr>
              <a:lvl4pPr marL="614363" lvl="3" indent="-155575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lang="x-none" sz="1400" baseline="0">
                  <a:latin typeface="+mn-lt"/>
                </a:defRPr>
              </a:lvl4pPr>
              <a:lvl5pPr marL="749808" lvl="4" indent="-130175" defTabSz="895350" eaLnBrk="1" latinLnBrk="0" hangingPunct="1">
                <a:buClr>
                  <a:schemeClr val="tx2"/>
                </a:buClr>
                <a:buSzPct val="89000"/>
                <a:buFont typeface="Arial" charset="0"/>
                <a:buChar char="-"/>
                <a:defRPr lang="x-none" sz="1400" baseline="0">
                  <a:latin typeface="+mn-lt"/>
                </a:defRPr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9pPr>
            </a:lstStyle>
            <a:p>
              <a:pPr marL="1587" lvl="1" indent="0">
                <a:buNone/>
              </a:pPr>
              <a:r>
                <a:rPr lang="en-US" sz="1450" b="1" dirty="0" smtClean="0">
                  <a:solidFill>
                    <a:schemeClr val="accent3"/>
                  </a:solidFill>
                </a:rPr>
                <a:t>Benchmark opportunity</a:t>
              </a:r>
              <a:endParaRPr lang="en-US" sz="1450" b="1" dirty="0">
                <a:solidFill>
                  <a:schemeClr val="accent3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279075" y="4230880"/>
              <a:ext cx="1982862" cy="44627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lvl="0" indent="0" defTabSz="895350" eaLnBrk="1" latinLnBrk="0" hangingPunct="1">
                <a:buClr>
                  <a:schemeClr val="tx2"/>
                </a:buClr>
                <a:buSzPct val="100000"/>
                <a:defRPr lang="x-none" sz="1400" baseline="0">
                  <a:latin typeface="+mn-lt"/>
                </a:defRPr>
              </a:lvl1pPr>
              <a:lvl2pPr marL="193675" lvl="1" indent="-192088" defTabSz="895350" eaLnBrk="1" latinLnBrk="0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lang="x-none" sz="1400" baseline="0">
                  <a:latin typeface="+mn-lt"/>
                </a:defRPr>
              </a:lvl2pPr>
              <a:lvl3pPr marL="457200" lvl="2" indent="-261938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lang="x-none" sz="1400" baseline="0">
                  <a:latin typeface="+mn-lt"/>
                </a:defRPr>
              </a:lvl3pPr>
              <a:lvl4pPr marL="614363" lvl="3" indent="-155575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lang="x-none" sz="1400" baseline="0">
                  <a:latin typeface="+mn-lt"/>
                </a:defRPr>
              </a:lvl4pPr>
              <a:lvl5pPr marL="749808" lvl="4" indent="-130175" defTabSz="895350" eaLnBrk="1" latinLnBrk="0" hangingPunct="1">
                <a:buClr>
                  <a:schemeClr val="tx2"/>
                </a:buClr>
                <a:buSzPct val="89000"/>
                <a:buFont typeface="Arial" charset="0"/>
                <a:buChar char="-"/>
                <a:defRPr lang="x-none" sz="1400" baseline="0">
                  <a:latin typeface="+mn-lt"/>
                </a:defRPr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9pPr>
            </a:lstStyle>
            <a:p>
              <a:pPr marL="1587" lvl="1" indent="0">
                <a:buNone/>
              </a:pPr>
              <a:r>
                <a:rPr lang="en-US" sz="1450" b="1" dirty="0" smtClean="0">
                  <a:solidFill>
                    <a:schemeClr val="accent3"/>
                  </a:solidFill>
                </a:rPr>
                <a:t>Display word frequencies</a:t>
              </a:r>
              <a:endParaRPr lang="en-US" sz="1450" b="1" dirty="0">
                <a:solidFill>
                  <a:schemeClr val="accent3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79075" y="4869095"/>
              <a:ext cx="1982862" cy="2231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lvl="0" indent="0" defTabSz="895350" eaLnBrk="1" latinLnBrk="0" hangingPunct="1">
                <a:buClr>
                  <a:schemeClr val="tx2"/>
                </a:buClr>
                <a:buSzPct val="100000"/>
                <a:defRPr lang="x-none" sz="1400" baseline="0">
                  <a:latin typeface="+mn-lt"/>
                </a:defRPr>
              </a:lvl1pPr>
              <a:lvl2pPr marL="193675" lvl="1" indent="-192088" defTabSz="895350" eaLnBrk="1" latinLnBrk="0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lang="x-none" sz="1400" baseline="0">
                  <a:latin typeface="+mn-lt"/>
                </a:defRPr>
              </a:lvl2pPr>
              <a:lvl3pPr marL="457200" lvl="2" indent="-261938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lang="x-none" sz="1400" baseline="0">
                  <a:latin typeface="+mn-lt"/>
                </a:defRPr>
              </a:lvl3pPr>
              <a:lvl4pPr marL="614363" lvl="3" indent="-155575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lang="x-none" sz="1400" baseline="0">
                  <a:latin typeface="+mn-lt"/>
                </a:defRPr>
              </a:lvl4pPr>
              <a:lvl5pPr marL="749808" lvl="4" indent="-130175" defTabSz="895350" eaLnBrk="1" latinLnBrk="0" hangingPunct="1">
                <a:buClr>
                  <a:schemeClr val="tx2"/>
                </a:buClr>
                <a:buSzPct val="89000"/>
                <a:buFont typeface="Arial" charset="0"/>
                <a:buChar char="-"/>
                <a:defRPr lang="x-none" sz="1400" baseline="0">
                  <a:latin typeface="+mn-lt"/>
                </a:defRPr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9pPr>
            </a:lstStyle>
            <a:p>
              <a:pPr marL="1587" lvl="1" indent="0">
                <a:buNone/>
              </a:pPr>
              <a:r>
                <a:rPr lang="en-US" sz="1450" b="1" dirty="0" smtClean="0">
                  <a:solidFill>
                    <a:schemeClr val="accent3"/>
                  </a:solidFill>
                </a:rPr>
                <a:t>Replication is easy</a:t>
              </a:r>
              <a:endParaRPr lang="en-US" sz="1450" b="1" dirty="0">
                <a:solidFill>
                  <a:schemeClr val="accent3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79075" y="5486788"/>
              <a:ext cx="1982862" cy="22313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lvl="0" indent="0" defTabSz="895350" eaLnBrk="1" latinLnBrk="0" hangingPunct="1">
                <a:buClr>
                  <a:schemeClr val="tx2"/>
                </a:buClr>
                <a:buSzPct val="100000"/>
                <a:defRPr lang="x-none" sz="1400" baseline="0">
                  <a:latin typeface="+mn-lt"/>
                </a:defRPr>
              </a:lvl1pPr>
              <a:lvl2pPr marL="193675" lvl="1" indent="-192088" defTabSz="895350" eaLnBrk="1" latinLnBrk="0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lang="x-none" sz="1400" baseline="0">
                  <a:latin typeface="+mn-lt"/>
                </a:defRPr>
              </a:lvl2pPr>
              <a:lvl3pPr marL="457200" lvl="2" indent="-261938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lang="x-none" sz="1400" baseline="0">
                  <a:latin typeface="+mn-lt"/>
                </a:defRPr>
              </a:lvl3pPr>
              <a:lvl4pPr marL="614363" lvl="3" indent="-155575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lang="x-none" sz="1400" baseline="0">
                  <a:latin typeface="+mn-lt"/>
                </a:defRPr>
              </a:lvl4pPr>
              <a:lvl5pPr marL="749808" lvl="4" indent="-130175" defTabSz="895350" eaLnBrk="1" latinLnBrk="0" hangingPunct="1">
                <a:buClr>
                  <a:schemeClr val="tx2"/>
                </a:buClr>
                <a:buSzPct val="89000"/>
                <a:buFont typeface="Arial" charset="0"/>
                <a:buChar char="-"/>
                <a:defRPr lang="x-none" sz="1400" baseline="0">
                  <a:latin typeface="+mn-lt"/>
                </a:defRPr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9pPr>
            </a:lstStyle>
            <a:p>
              <a:pPr marL="1587" lvl="1" indent="0">
                <a:buNone/>
              </a:pPr>
              <a:r>
                <a:rPr lang="en-US" sz="1450" b="1" dirty="0" smtClean="0">
                  <a:solidFill>
                    <a:schemeClr val="accent3"/>
                  </a:solidFill>
                </a:rPr>
                <a:t>Data storage</a:t>
              </a:r>
              <a:endParaRPr lang="en-US" sz="1450" b="1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7499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304973" y="742000"/>
            <a:ext cx="5824119" cy="5824119"/>
            <a:chOff x="2465639" y="818147"/>
            <a:chExt cx="5053262" cy="5053262"/>
          </a:xfrm>
        </p:grpSpPr>
        <p:pic>
          <p:nvPicPr>
            <p:cNvPr id="4" name="Picture 5" descr="Afbeeldingsresultaat voor iphone scree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5639" y="818147"/>
              <a:ext cx="5053262" cy="5053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18"/>
            <p:cNvSpPr txBox="1"/>
            <p:nvPr>
              <p:custDataLst>
                <p:tags r:id="rId3"/>
              </p:custDataLst>
            </p:nvPr>
          </p:nvSpPr>
          <p:spPr>
            <a:xfrm>
              <a:off x="4294869" y="3601879"/>
              <a:ext cx="1394802" cy="577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lIns="76200" tIns="76200" rIns="76200" bIns="76200" rtlCol="0" anchor="t" anchorCtr="0">
              <a:noAutofit/>
            </a:bodyPr>
            <a:lstStyle>
              <a:lvl1pPr marL="0" lvl="0" indent="0" defTabSz="895350" eaLnBrk="1" latinLnBrk="0" hangingPunct="1">
                <a:buClr>
                  <a:schemeClr val="tx2"/>
                </a:buClr>
                <a:buSzPct val="100000"/>
                <a:defRPr lang="x-none" sz="1400" baseline="0">
                  <a:latin typeface="+mn-lt"/>
                </a:defRPr>
              </a:lvl1pPr>
              <a:lvl2pPr marL="193675" lvl="1" indent="-192088" defTabSz="895350" eaLnBrk="1" latinLnBrk="0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lang="x-none" sz="1400" baseline="0">
                  <a:latin typeface="+mn-lt"/>
                </a:defRPr>
              </a:lvl2pPr>
              <a:lvl3pPr marL="457200" lvl="2" indent="-261938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lang="x-none" sz="1400" baseline="0">
                  <a:latin typeface="+mn-lt"/>
                </a:defRPr>
              </a:lvl3pPr>
              <a:lvl4pPr marL="614363" lvl="3" indent="-155575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lang="x-none" sz="1400" baseline="0">
                  <a:latin typeface="+mn-lt"/>
                </a:defRPr>
              </a:lvl4pPr>
              <a:lvl5pPr marL="749808" lvl="4" indent="-130175" defTabSz="895350" eaLnBrk="1" latinLnBrk="0" hangingPunct="1">
                <a:buClr>
                  <a:schemeClr val="tx2"/>
                </a:buClr>
                <a:buSzPct val="89000"/>
                <a:buFont typeface="Arial" charset="0"/>
                <a:buChar char="-"/>
                <a:defRPr lang="x-none" sz="1400" baseline="0">
                  <a:latin typeface="+mn-lt"/>
                </a:defRPr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baseline="0">
                  <a:latin typeface="+mn-lt"/>
                </a:defRPr>
              </a:lvl9pPr>
            </a:lstStyle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I agree to terms and conditions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68300"/>
            <a:r>
              <a:rPr lang="en-US" dirty="0" smtClean="0"/>
              <a:t>People start with a screen where they accept the terms and conditions of participation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13246" y="1907135"/>
            <a:ext cx="1607574" cy="1723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algn="ctr"/>
            <a:r>
              <a:rPr lang="en-US" b="1" dirty="0" smtClean="0"/>
              <a:t>Welcome to the McKinsey Agility Word test</a:t>
            </a:r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To start the exercise click the button below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13246" y="4720497"/>
            <a:ext cx="1607574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algn="ctr"/>
            <a:r>
              <a:rPr lang="en-US" u="sng" dirty="0" smtClean="0">
                <a:solidFill>
                  <a:schemeClr val="accent6"/>
                </a:solidFill>
              </a:rPr>
              <a:t>Click to read terms and conditions</a:t>
            </a:r>
            <a:endParaRPr lang="en-US" u="sng" dirty="0">
              <a:solidFill>
                <a:schemeClr val="accent6"/>
              </a:solidFill>
            </a:endParaRPr>
          </a:p>
        </p:txBody>
      </p:sp>
      <p:sp>
        <p:nvSpPr>
          <p:cNvPr id="9" name="Line Callout 1 (Border and Accent Bar) 8"/>
          <p:cNvSpPr/>
          <p:nvPr/>
        </p:nvSpPr>
        <p:spPr>
          <a:xfrm>
            <a:off x="7199197" y="1123458"/>
            <a:ext cx="3038168" cy="1251032"/>
          </a:xfrm>
          <a:prstGeom prst="accentBorderCallout1">
            <a:avLst>
              <a:gd name="adj1" fmla="val 18750"/>
              <a:gd name="adj2" fmla="val -8333"/>
              <a:gd name="adj3" fmla="val 52376"/>
              <a:gd name="adj4" fmla="val -28624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Illustrative wording and design, this is open to change</a:t>
            </a:r>
          </a:p>
        </p:txBody>
      </p:sp>
      <p:sp>
        <p:nvSpPr>
          <p:cNvPr id="10" name="Line Callout 1 (Border and Accent Bar) 9"/>
          <p:cNvSpPr/>
          <p:nvPr/>
        </p:nvSpPr>
        <p:spPr>
          <a:xfrm>
            <a:off x="7199197" y="4310424"/>
            <a:ext cx="3038168" cy="1251032"/>
          </a:xfrm>
          <a:prstGeom prst="accentBorderCallout1">
            <a:avLst>
              <a:gd name="adj1" fmla="val 49401"/>
              <a:gd name="adj2" fmla="val -7848"/>
              <a:gd name="adj3" fmla="val 50018"/>
              <a:gd name="adj4" fmla="val -38333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Clicking this will open up a new page outlaying the terms and conditions in more detail</a:t>
            </a:r>
          </a:p>
        </p:txBody>
      </p:sp>
      <p:sp>
        <p:nvSpPr>
          <p:cNvPr id="11" name="Line Callout 1 (Border and Accent Bar) 10"/>
          <p:cNvSpPr/>
          <p:nvPr/>
        </p:nvSpPr>
        <p:spPr>
          <a:xfrm>
            <a:off x="447049" y="3575585"/>
            <a:ext cx="3038168" cy="1251032"/>
          </a:xfrm>
          <a:prstGeom prst="accentBorderCallout1">
            <a:avLst>
              <a:gd name="adj1" fmla="val 48222"/>
              <a:gd name="adj2" fmla="val 103802"/>
              <a:gd name="adj3" fmla="val 48495"/>
              <a:gd name="adj4" fmla="val 129709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Clicking this will move people to the second screen (on next page)</a:t>
            </a:r>
          </a:p>
        </p:txBody>
      </p:sp>
      <p:sp>
        <p:nvSpPr>
          <p:cNvPr id="12" name="Marvintitletrackercircle"/>
          <p:cNvSpPr/>
          <p:nvPr>
            <p:custDataLst>
              <p:tags r:id="rId1"/>
            </p:custDataLst>
          </p:nvPr>
        </p:nvSpPr>
        <p:spPr>
          <a:xfrm>
            <a:off x="146059" y="217489"/>
            <a:ext cx="330200" cy="3302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14" name="Marvinsticker"/>
          <p:cNvSpPr txBox="1"/>
          <p:nvPr>
            <p:custDataLst>
              <p:tags r:id="rId2"/>
            </p:custDataLst>
          </p:nvPr>
        </p:nvSpPr>
        <p:spPr>
          <a:xfrm>
            <a:off x="9987016" y="5835968"/>
            <a:ext cx="1905000" cy="455639"/>
          </a:xfrm>
          <a:prstGeom prst="foldedCorner">
            <a:avLst/>
          </a:prstGeom>
          <a:solidFill>
            <a:srgbClr val="FFFF66"/>
          </a:solidFill>
        </p:spPr>
        <p:txBody>
          <a:bodyPr vert="horz" wrap="square" lIns="63500" tIns="70759" rIns="63500" bIns="63500" rtlCol="0" anchor="t" anchorCtr="1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Needs design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372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58759" y="230189"/>
            <a:ext cx="11491891" cy="615553"/>
          </a:xfrm>
        </p:spPr>
        <p:txBody>
          <a:bodyPr/>
          <a:lstStyle/>
          <a:p>
            <a:pPr marL="368300"/>
            <a:r>
              <a:rPr lang="en-US" dirty="0" smtClean="0"/>
              <a:t>After agreeing to the terms and conditions people </a:t>
            </a:r>
            <a:r>
              <a:rPr lang="en-US" dirty="0" smtClean="0"/>
              <a:t>either fill out their event code or continue as individual user</a:t>
            </a:r>
            <a:endParaRPr lang="en-US" dirty="0"/>
          </a:p>
        </p:txBody>
      </p:sp>
      <p:sp>
        <p:nvSpPr>
          <p:cNvPr id="4" name="Marvintitletrackercircle"/>
          <p:cNvSpPr/>
          <p:nvPr>
            <p:custDataLst>
              <p:tags r:id="rId1"/>
            </p:custDataLst>
          </p:nvPr>
        </p:nvSpPr>
        <p:spPr>
          <a:xfrm>
            <a:off x="146059" y="217489"/>
            <a:ext cx="330200" cy="3302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pic>
        <p:nvPicPr>
          <p:cNvPr id="5" name="Picture 5" descr="Afbeeldingsresultaat voor iphone scree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973" y="742000"/>
            <a:ext cx="5824119" cy="582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ine Callout 1 (Border and Accent Bar) 6"/>
          <p:cNvSpPr/>
          <p:nvPr/>
        </p:nvSpPr>
        <p:spPr>
          <a:xfrm>
            <a:off x="7199197" y="1027344"/>
            <a:ext cx="3038168" cy="2913458"/>
          </a:xfrm>
          <a:prstGeom prst="accentBorderCallout1">
            <a:avLst>
              <a:gd name="adj1" fmla="val 52315"/>
              <a:gd name="adj2" fmla="val -8751"/>
              <a:gd name="adj3" fmla="val 52376"/>
              <a:gd name="adj4" fmla="val -40328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People can either take the test as part of a group or as single user. This is important once we get to the benchmark/ aggregate results. 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If they fill out an event name we should be able to aggregate distribution across the quadrants at the end and compare people to the others at the event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8" name="Line Callout 1 (Border and Accent Bar) 7"/>
          <p:cNvSpPr/>
          <p:nvPr/>
        </p:nvSpPr>
        <p:spPr>
          <a:xfrm>
            <a:off x="7199197" y="4310424"/>
            <a:ext cx="3038168" cy="1251032"/>
          </a:xfrm>
          <a:prstGeom prst="accentBorderCallout1">
            <a:avLst>
              <a:gd name="adj1" fmla="val 49401"/>
              <a:gd name="adj2" fmla="val -7848"/>
              <a:gd name="adj3" fmla="val 50018"/>
              <a:gd name="adj4" fmla="val -38333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Clicking this </a:t>
            </a:r>
            <a:r>
              <a:rPr lang="en-US" dirty="0" smtClean="0">
                <a:solidFill>
                  <a:schemeClr val="tx1"/>
                </a:solidFill>
              </a:rPr>
              <a:t>moves people to the demographics page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9" name="Rectangle 18"/>
          <p:cNvSpPr txBox="1"/>
          <p:nvPr>
            <p:custDataLst>
              <p:tags r:id="rId2"/>
            </p:custDataLst>
          </p:nvPr>
        </p:nvSpPr>
        <p:spPr>
          <a:xfrm>
            <a:off x="4156886" y="4805855"/>
            <a:ext cx="2120291" cy="3657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lIns="76200" tIns="76200" rIns="76200" bIns="76200" rtlCol="0" anchor="t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algn="ctr"/>
            <a:r>
              <a:rPr lang="en-US" b="1" dirty="0" smtClean="0">
                <a:solidFill>
                  <a:schemeClr val="bg1"/>
                </a:solidFill>
              </a:rPr>
              <a:t>Next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13246" y="1907135"/>
            <a:ext cx="1607574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algn="ctr"/>
            <a:r>
              <a:rPr lang="en-US" dirty="0" smtClean="0"/>
              <a:t>I do this as part of an event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413246" y="2990409"/>
            <a:ext cx="1607574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algn="ctr"/>
            <a:r>
              <a:rPr lang="en-US" dirty="0" smtClean="0"/>
              <a:t>Leave blank if you are not doing this as part of an event</a:t>
            </a:r>
            <a:endParaRPr lang="en-US" dirty="0"/>
          </a:p>
        </p:txBody>
      </p:sp>
      <p:sp>
        <p:nvSpPr>
          <p:cNvPr id="12" name="Rectangle 18"/>
          <p:cNvSpPr txBox="1"/>
          <p:nvPr>
            <p:custDataLst>
              <p:tags r:id="rId3"/>
            </p:custDataLst>
          </p:nvPr>
        </p:nvSpPr>
        <p:spPr>
          <a:xfrm>
            <a:off x="4413246" y="2484073"/>
            <a:ext cx="1641677" cy="365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76200" tIns="76200" rIns="76200" bIns="76200" rtlCol="0" anchor="t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algn="ctr"/>
            <a:r>
              <a:rPr lang="en-US" dirty="0">
                <a:solidFill>
                  <a:schemeClr val="accent3"/>
                </a:solidFill>
              </a:rPr>
              <a:t>E</a:t>
            </a:r>
            <a:r>
              <a:rPr lang="en-US" dirty="0" smtClean="0">
                <a:solidFill>
                  <a:schemeClr val="accent3"/>
                </a:solidFill>
              </a:rPr>
              <a:t>vent name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672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58759" y="230189"/>
            <a:ext cx="11491891" cy="307777"/>
          </a:xfrm>
        </p:spPr>
        <p:txBody>
          <a:bodyPr/>
          <a:lstStyle/>
          <a:p>
            <a:pPr marL="368300"/>
            <a:r>
              <a:rPr lang="en-US" dirty="0" smtClean="0"/>
              <a:t>Before people get started we would like to get some </a:t>
            </a:r>
            <a:r>
              <a:rPr lang="en-US" dirty="0" smtClean="0"/>
              <a:t>demographics </a:t>
            </a:r>
            <a:endParaRPr lang="en-US" dirty="0"/>
          </a:p>
        </p:txBody>
      </p:sp>
      <p:sp>
        <p:nvSpPr>
          <p:cNvPr id="4" name="Marvintitletrackercircle"/>
          <p:cNvSpPr/>
          <p:nvPr>
            <p:custDataLst>
              <p:tags r:id="rId1"/>
            </p:custDataLst>
          </p:nvPr>
        </p:nvSpPr>
        <p:spPr>
          <a:xfrm>
            <a:off x="146059" y="217489"/>
            <a:ext cx="330200" cy="3302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3</a:t>
            </a:r>
            <a:endParaRPr lang="en-US" sz="2000" b="1" dirty="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5" descr="Afbeeldingsresultaat voor iphone scree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973" y="742000"/>
            <a:ext cx="5824119" cy="582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ine Callout 1 (Border and Accent Bar) 6"/>
          <p:cNvSpPr/>
          <p:nvPr/>
        </p:nvSpPr>
        <p:spPr>
          <a:xfrm>
            <a:off x="7199197" y="1469684"/>
            <a:ext cx="3038168" cy="1178965"/>
          </a:xfrm>
          <a:prstGeom prst="accentBorderCallout1">
            <a:avLst>
              <a:gd name="adj1" fmla="val 52315"/>
              <a:gd name="adj2" fmla="val -8751"/>
              <a:gd name="adj3" fmla="val 52376"/>
              <a:gd name="adj4" fmla="val -40328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This information should be used to build a database at this stage and in the future to provide an external benchmark 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8" name="Line Callout 1 (Border and Accent Bar) 7"/>
          <p:cNvSpPr/>
          <p:nvPr/>
        </p:nvSpPr>
        <p:spPr>
          <a:xfrm>
            <a:off x="7199197" y="4310424"/>
            <a:ext cx="3038168" cy="1251032"/>
          </a:xfrm>
          <a:prstGeom prst="accentBorderCallout1">
            <a:avLst>
              <a:gd name="adj1" fmla="val 49401"/>
              <a:gd name="adj2" fmla="val -7848"/>
              <a:gd name="adj3" fmla="val 50018"/>
              <a:gd name="adj4" fmla="val -38333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Clicking this will </a:t>
            </a:r>
            <a:r>
              <a:rPr lang="en-US" dirty="0" smtClean="0">
                <a:solidFill>
                  <a:schemeClr val="tx1"/>
                </a:solidFill>
              </a:rPr>
              <a:t>open the next page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9" name="Rectangle 18"/>
          <p:cNvSpPr txBox="1"/>
          <p:nvPr>
            <p:custDataLst>
              <p:tags r:id="rId2"/>
            </p:custDataLst>
          </p:nvPr>
        </p:nvSpPr>
        <p:spPr>
          <a:xfrm>
            <a:off x="4156886" y="4805855"/>
            <a:ext cx="2120291" cy="3657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lIns="76200" tIns="76200" rIns="76200" bIns="76200" rtlCol="0" anchor="t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algn="ctr"/>
            <a:r>
              <a:rPr lang="en-US" b="1" dirty="0" smtClean="0">
                <a:solidFill>
                  <a:schemeClr val="bg1"/>
                </a:solidFill>
              </a:rPr>
              <a:t>Next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13246" y="1907135"/>
            <a:ext cx="1607574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algn="ctr"/>
            <a:r>
              <a:rPr lang="en-US" dirty="0" smtClean="0"/>
              <a:t>Some information about me/my organization:</a:t>
            </a:r>
            <a:endParaRPr lang="en-US" dirty="0"/>
          </a:p>
        </p:txBody>
      </p:sp>
      <p:sp>
        <p:nvSpPr>
          <p:cNvPr id="12" name="Rectangle 18"/>
          <p:cNvSpPr txBox="1"/>
          <p:nvPr>
            <p:custDataLst>
              <p:tags r:id="rId3"/>
            </p:custDataLst>
          </p:nvPr>
        </p:nvSpPr>
        <p:spPr>
          <a:xfrm>
            <a:off x="4413246" y="2992548"/>
            <a:ext cx="1641677" cy="3218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76200" tIns="76200" rIns="76200" bIns="76200" rtlCol="0" anchor="t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r>
              <a:rPr lang="en-US" dirty="0" smtClean="0">
                <a:solidFill>
                  <a:schemeClr val="accent3"/>
                </a:solidFill>
              </a:rPr>
              <a:t>Sector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3" name="Rectangle 18"/>
          <p:cNvSpPr txBox="1"/>
          <p:nvPr>
            <p:custDataLst>
              <p:tags r:id="rId4"/>
            </p:custDataLst>
          </p:nvPr>
        </p:nvSpPr>
        <p:spPr>
          <a:xfrm>
            <a:off x="4413246" y="3493898"/>
            <a:ext cx="1641677" cy="3218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76200" tIns="76200" rIns="76200" bIns="76200" rtlCol="0" anchor="t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r>
              <a:rPr lang="en-US" dirty="0" smtClean="0">
                <a:solidFill>
                  <a:schemeClr val="accent3"/>
                </a:solidFill>
              </a:rPr>
              <a:t>Function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4" name="Rectangle 18"/>
          <p:cNvSpPr txBox="1"/>
          <p:nvPr>
            <p:custDataLst>
              <p:tags r:id="rId5"/>
            </p:custDataLst>
          </p:nvPr>
        </p:nvSpPr>
        <p:spPr>
          <a:xfrm>
            <a:off x="4413246" y="3995249"/>
            <a:ext cx="1641677" cy="3218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76200" tIns="76200" rIns="76200" bIns="76200" rtlCol="0" anchor="t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r>
              <a:rPr lang="en-US" dirty="0" smtClean="0">
                <a:solidFill>
                  <a:schemeClr val="accent3"/>
                </a:solidFill>
              </a:rPr>
              <a:t>Activity area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5" name="Rectangle 18"/>
          <p:cNvSpPr txBox="1"/>
          <p:nvPr>
            <p:custDataLst>
              <p:tags r:id="rId6"/>
            </p:custDataLst>
          </p:nvPr>
        </p:nvSpPr>
        <p:spPr>
          <a:xfrm>
            <a:off x="5791199" y="2992548"/>
            <a:ext cx="320040" cy="3218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76200" tIns="76200" rIns="76200" bIns="76200" rtlCol="0" anchor="t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" name="Isosceles Triangle 5"/>
          <p:cNvSpPr/>
          <p:nvPr/>
        </p:nvSpPr>
        <p:spPr>
          <a:xfrm rot="10800000">
            <a:off x="5858681" y="3065854"/>
            <a:ext cx="185076" cy="14580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tx1"/>
              </a:solidFill>
            </a:endParaRPr>
          </a:p>
        </p:txBody>
      </p:sp>
      <p:sp>
        <p:nvSpPr>
          <p:cNvPr id="16" name="Rectangle 18"/>
          <p:cNvSpPr txBox="1"/>
          <p:nvPr>
            <p:custDataLst>
              <p:tags r:id="rId7"/>
            </p:custDataLst>
          </p:nvPr>
        </p:nvSpPr>
        <p:spPr>
          <a:xfrm>
            <a:off x="5791199" y="3499411"/>
            <a:ext cx="320040" cy="3218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76200" tIns="76200" rIns="76200" bIns="76200" rtlCol="0" anchor="t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7" name="Isosceles Triangle 16"/>
          <p:cNvSpPr/>
          <p:nvPr/>
        </p:nvSpPr>
        <p:spPr>
          <a:xfrm rot="10800000">
            <a:off x="5858681" y="3572717"/>
            <a:ext cx="185076" cy="14580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 txBox="1"/>
          <p:nvPr>
            <p:custDataLst>
              <p:tags r:id="rId8"/>
            </p:custDataLst>
          </p:nvPr>
        </p:nvSpPr>
        <p:spPr>
          <a:xfrm>
            <a:off x="5791199" y="4007058"/>
            <a:ext cx="320040" cy="3218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76200" tIns="76200" rIns="76200" bIns="76200" rtlCol="0" anchor="t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0" name="Isosceles Triangle 19"/>
          <p:cNvSpPr/>
          <p:nvPr/>
        </p:nvSpPr>
        <p:spPr>
          <a:xfrm rot="10800000">
            <a:off x="5858681" y="4080364"/>
            <a:ext cx="185076" cy="14580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tx1"/>
              </a:solidFill>
            </a:endParaRPr>
          </a:p>
        </p:txBody>
      </p:sp>
      <p:sp>
        <p:nvSpPr>
          <p:cNvPr id="21" name="Line Callout 1 (Border and Accent Bar) 20"/>
          <p:cNvSpPr/>
          <p:nvPr/>
        </p:nvSpPr>
        <p:spPr>
          <a:xfrm>
            <a:off x="7199197" y="2780639"/>
            <a:ext cx="3038168" cy="1178965"/>
          </a:xfrm>
          <a:prstGeom prst="accentBorderCallout1">
            <a:avLst>
              <a:gd name="adj1" fmla="val 52315"/>
              <a:gd name="adj2" fmla="val -8751"/>
              <a:gd name="adj3" fmla="val 52376"/>
              <a:gd name="adj4" fmla="val -40328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Drop down menu with standard list of choices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709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Afbeeldingsresultaat voor iphone scre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973" y="742000"/>
            <a:ext cx="5824119" cy="582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68300"/>
            <a:r>
              <a:rPr lang="en-US" dirty="0" smtClean="0"/>
              <a:t>People </a:t>
            </a:r>
            <a:r>
              <a:rPr lang="en-US" dirty="0" smtClean="0"/>
              <a:t>receive short instructions before the fun begins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77032" y="1907135"/>
            <a:ext cx="1887794" cy="22159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algn="ctr"/>
            <a:r>
              <a:rPr lang="en-US" sz="1600" dirty="0" smtClean="0"/>
              <a:t>Select the words that describe how it feels to work at your organization</a:t>
            </a:r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r>
              <a:rPr lang="en-US" sz="1600" b="1" dirty="0" smtClean="0"/>
              <a:t>Swipe right </a:t>
            </a:r>
            <a:r>
              <a:rPr lang="en-US" sz="1600" dirty="0" smtClean="0"/>
              <a:t>for yes, s</a:t>
            </a:r>
            <a:r>
              <a:rPr lang="en-US" sz="1600" b="1" dirty="0" smtClean="0"/>
              <a:t>wipe </a:t>
            </a:r>
            <a:r>
              <a:rPr lang="en-US" sz="1600" b="1" dirty="0" smtClean="0"/>
              <a:t>left </a:t>
            </a:r>
            <a:r>
              <a:rPr lang="en-US" sz="1600" dirty="0" smtClean="0"/>
              <a:t>for no </a:t>
            </a:r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9" name="Line Callout 1 (Border and Accent Bar) 8"/>
          <p:cNvSpPr/>
          <p:nvPr/>
        </p:nvSpPr>
        <p:spPr>
          <a:xfrm>
            <a:off x="7199197" y="1123458"/>
            <a:ext cx="3038168" cy="1251032"/>
          </a:xfrm>
          <a:prstGeom prst="accentBorderCallout1">
            <a:avLst>
              <a:gd name="adj1" fmla="val 18750"/>
              <a:gd name="adj2" fmla="val -8333"/>
              <a:gd name="adj3" fmla="val 52376"/>
              <a:gd name="adj4" fmla="val -28624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Illustrative wording and design, this is open to change</a:t>
            </a:r>
          </a:p>
        </p:txBody>
      </p:sp>
      <p:sp>
        <p:nvSpPr>
          <p:cNvPr id="10" name="Line Callout 1 (Border and Accent Bar) 9"/>
          <p:cNvSpPr/>
          <p:nvPr/>
        </p:nvSpPr>
        <p:spPr>
          <a:xfrm>
            <a:off x="7199197" y="4310424"/>
            <a:ext cx="3038168" cy="1251032"/>
          </a:xfrm>
          <a:prstGeom prst="accentBorderCallout1">
            <a:avLst>
              <a:gd name="adj1" fmla="val 49401"/>
              <a:gd name="adj2" fmla="val -7848"/>
              <a:gd name="adj3" fmla="val 50018"/>
              <a:gd name="adj4" fmla="val -38333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Clicking this will start the exercise (opening up the practice word)</a:t>
            </a:r>
          </a:p>
        </p:txBody>
      </p:sp>
      <p:sp>
        <p:nvSpPr>
          <p:cNvPr id="12" name="Marvintitletrackercircle"/>
          <p:cNvSpPr/>
          <p:nvPr>
            <p:custDataLst>
              <p:tags r:id="rId1"/>
            </p:custDataLst>
          </p:nvPr>
        </p:nvSpPr>
        <p:spPr>
          <a:xfrm>
            <a:off x="146059" y="217489"/>
            <a:ext cx="330200" cy="3302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4</a:t>
            </a:r>
            <a:endParaRPr lang="en-US" sz="2000" b="1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Rectangle 18"/>
          <p:cNvSpPr txBox="1"/>
          <p:nvPr>
            <p:custDataLst>
              <p:tags r:id="rId2"/>
            </p:custDataLst>
          </p:nvPr>
        </p:nvSpPr>
        <p:spPr>
          <a:xfrm>
            <a:off x="4156886" y="4805855"/>
            <a:ext cx="2120291" cy="3657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lIns="76200" tIns="76200" rIns="76200" bIns="76200" rtlCol="0" anchor="t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algn="ctr"/>
            <a:r>
              <a:rPr lang="en-US" b="1" dirty="0" smtClean="0">
                <a:solidFill>
                  <a:schemeClr val="bg1"/>
                </a:solidFill>
              </a:rPr>
              <a:t>Get started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267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2" name="think-cell Slide" r:id="rId9" imgW="360" imgH="360" progId="TCLayout.ActiveDocument.1">
                  <p:embed/>
                </p:oleObj>
              </mc:Choice>
              <mc:Fallback>
                <p:oleObj name="think-cell Slide" r:id="rId9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5" descr="Afbeeldingsresultaat voor iphone scree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1466" y="742000"/>
            <a:ext cx="5824119" cy="582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2"/>
          <a:srcRect l="15784" r="13755"/>
          <a:stretch/>
        </p:blipFill>
        <p:spPr>
          <a:xfrm>
            <a:off x="1296389" y="2374491"/>
            <a:ext cx="2134349" cy="31869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68300"/>
            <a:r>
              <a:rPr lang="en-US" dirty="0" smtClean="0"/>
              <a:t>Participants get to practice the swiping once to make sure they understand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30593" y="1907135"/>
            <a:ext cx="1887794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algn="ctr"/>
            <a:r>
              <a:rPr lang="en-US" b="1" dirty="0" smtClean="0"/>
              <a:t>Let’s practice this once </a:t>
            </a:r>
            <a:endParaRPr lang="en-US" b="1" dirty="0"/>
          </a:p>
        </p:txBody>
      </p:sp>
      <p:sp>
        <p:nvSpPr>
          <p:cNvPr id="9" name="Line Callout 1 (Border and Accent Bar) 8"/>
          <p:cNvSpPr/>
          <p:nvPr/>
        </p:nvSpPr>
        <p:spPr>
          <a:xfrm>
            <a:off x="4313005" y="1123458"/>
            <a:ext cx="3038168" cy="1251032"/>
          </a:xfrm>
          <a:prstGeom prst="accentBorderCallout1">
            <a:avLst>
              <a:gd name="adj1" fmla="val 87781"/>
              <a:gd name="adj2" fmla="val -6661"/>
              <a:gd name="adj3" fmla="val 115316"/>
              <a:gd name="adj4" fmla="val -30296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People have the opportunity to return to the previous wor</a:t>
            </a:r>
            <a:r>
              <a:rPr lang="en-US" dirty="0" smtClean="0">
                <a:solidFill>
                  <a:schemeClr val="tx1"/>
                </a:solidFill>
              </a:rPr>
              <a:t>d if they would like to correct a mistake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Line Callout 1 (Border and Accent Bar) 9"/>
          <p:cNvSpPr/>
          <p:nvPr/>
        </p:nvSpPr>
        <p:spPr>
          <a:xfrm>
            <a:off x="4352758" y="2578524"/>
            <a:ext cx="3038168" cy="3615799"/>
          </a:xfrm>
          <a:prstGeom prst="accentBorderCallout1">
            <a:avLst>
              <a:gd name="adj1" fmla="val 49401"/>
              <a:gd name="adj2" fmla="val -7848"/>
              <a:gd name="adj3" fmla="val 50018"/>
              <a:gd name="adj4" fmla="val -38333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When people start swiping right the text appears ‘You are indicating this word applies to your organization, is that correct?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When people start swiping left the text appears ‘You are indicating this word does not apply to your organization, is that correct</a:t>
            </a:r>
            <a:r>
              <a:rPr lang="en-US" dirty="0" smtClean="0">
                <a:solidFill>
                  <a:schemeClr val="tx1"/>
                </a:solidFill>
              </a:rPr>
              <a:t>?’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Only show these instructions on this practice exercise 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2" name="Marvintitletrackercircle"/>
          <p:cNvSpPr/>
          <p:nvPr>
            <p:custDataLst>
              <p:tags r:id="rId3"/>
            </p:custDataLst>
          </p:nvPr>
        </p:nvSpPr>
        <p:spPr>
          <a:xfrm>
            <a:off x="146059" y="217489"/>
            <a:ext cx="330200" cy="3302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5</a:t>
            </a:r>
            <a:endParaRPr lang="en-US" sz="2000" b="1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Rectangle 18"/>
          <p:cNvSpPr txBox="1"/>
          <p:nvPr>
            <p:custDataLst>
              <p:tags r:id="rId4"/>
            </p:custDataLst>
          </p:nvPr>
        </p:nvSpPr>
        <p:spPr>
          <a:xfrm>
            <a:off x="1310447" y="4805855"/>
            <a:ext cx="2120291" cy="3657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lIns="76200" tIns="76200" rIns="76200" bIns="76200" rtlCol="0" anchor="t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algn="ctr"/>
            <a:r>
              <a:rPr lang="en-US" b="1" dirty="0" smtClean="0">
                <a:solidFill>
                  <a:schemeClr val="bg1"/>
                </a:solidFill>
              </a:rPr>
              <a:t>Strawberry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Rectangle 18"/>
          <p:cNvSpPr txBox="1"/>
          <p:nvPr>
            <p:custDataLst>
              <p:tags r:id="rId5"/>
            </p:custDataLst>
          </p:nvPr>
        </p:nvSpPr>
        <p:spPr>
          <a:xfrm>
            <a:off x="1326723" y="5171615"/>
            <a:ext cx="1049295" cy="3657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vert="horz" lIns="76200" tIns="76200" rIns="76200" bIns="76200" rtlCol="0" anchor="t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algn="ctr"/>
            <a:r>
              <a:rPr lang="en-US" b="1" dirty="0" smtClean="0">
                <a:solidFill>
                  <a:schemeClr val="bg1"/>
                </a:solidFill>
              </a:rPr>
              <a:t>No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Rectangle 18"/>
          <p:cNvSpPr txBox="1"/>
          <p:nvPr>
            <p:custDataLst>
              <p:tags r:id="rId6"/>
            </p:custDataLst>
          </p:nvPr>
        </p:nvSpPr>
        <p:spPr>
          <a:xfrm>
            <a:off x="2392293" y="5171615"/>
            <a:ext cx="1049295" cy="3657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vert="horz" lIns="76200" tIns="76200" rIns="76200" bIns="76200" rtlCol="0" anchor="t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algn="ctr"/>
            <a:r>
              <a:rPr lang="en-US" b="1" dirty="0" smtClean="0">
                <a:solidFill>
                  <a:schemeClr val="bg1"/>
                </a:solidFill>
              </a:rPr>
              <a:t>Yes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Oval 5"/>
          <p:cNvSpPr txBox="1"/>
          <p:nvPr>
            <p:custDataLst>
              <p:tags r:id="rId7"/>
            </p:custDataLst>
          </p:nvPr>
        </p:nvSpPr>
        <p:spPr>
          <a:xfrm>
            <a:off x="2951142" y="2464736"/>
            <a:ext cx="368412" cy="36841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vert="horz" lIns="3810" tIns="0" rIns="3810" bIns="0" rtlCol="0" anchor="ctr" anchorCtr="1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x-none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x-none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x-none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x-none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x-none"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739" y="2532333"/>
            <a:ext cx="233218" cy="2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83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NAME" val="C:\Users\Esmee Bergman\Desktop\Digitizing the agility word test.pptx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arvintitletrackercircle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arvinsticker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arvintitletrackercircl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arvintitletrackercircle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arvintitletrackercircle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arvintitletrackercircle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arvintitletrackercircle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arvintitletrackercircle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arvintitletrackercircle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djs1XseTT2RplwPBXEXtg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arvintitletrackercircle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TA2JC2QQ8KSissUPJTzLA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.jaxVqBTRqRIdfhntz.Gw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ug_r1bhQuKwhjCMZ4wqPA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rDOzB.TTgWIflZSRasFFQ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AZ_R746SBmP1O27yHeA9Q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KznFWPUSFmZ6.yNMP67VQ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PlmoHacQrOKuWB19VP67g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Lp4H3JXS6y_wzJHdErKgA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t5T65QvRM22B39XdgoA5w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1XPHqAfTyWlQMpZbIyaIw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5s1gvMsRK._Mbl03yR5Ew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AU9VnWbSLSidymPX3pUsw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3_Digital McKinsey - template">
  <a:themeElements>
    <a:clrScheme name="Custom 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F40E6"/>
      </a:accent1>
      <a:accent2>
        <a:srgbClr val="00ADEF"/>
      </a:accent2>
      <a:accent3>
        <a:srgbClr val="37DEE7"/>
      </a:accent3>
      <a:accent4>
        <a:srgbClr val="002960"/>
      </a:accent4>
      <a:accent5>
        <a:srgbClr val="F27F00"/>
      </a:accent5>
      <a:accent6>
        <a:srgbClr val="808080"/>
      </a:accent6>
      <a:hlink>
        <a:srgbClr val="00ADEF"/>
      </a:hlink>
      <a:folHlink>
        <a:srgbClr val="002960"/>
      </a:folHlink>
    </a:clrScheme>
    <a:fontScheme name="Custom 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spAutoFit/>
      </a:bodyPr>
      <a:lstStyle>
        <a:defPPr>
          <a:defRPr b="0" dirty="0" smtClean="0"/>
        </a:defPPr>
      </a:lstStyle>
    </a:txDef>
  </a:objectDefaults>
  <a:extraClrSchemeLst>
    <a:extraClrScheme>
      <a:clrScheme name="Digital McKinsey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1F40E6"/>
        </a:accent1>
        <a:accent2>
          <a:srgbClr val="00ADEF"/>
        </a:accent2>
        <a:accent3>
          <a:srgbClr val="37DEE7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ADEF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9_Firm Format - template">
  <a:themeElements>
    <a:clrScheme name="Cyan_blue">
      <a:dk1>
        <a:srgbClr val="000000"/>
      </a:dk1>
      <a:lt1>
        <a:srgbClr val="FFFFFF"/>
      </a:lt1>
      <a:dk2>
        <a:srgbClr val="002960"/>
      </a:dk2>
      <a:lt2>
        <a:srgbClr val="FFFFFF"/>
      </a:lt2>
      <a:accent1>
        <a:srgbClr val="C5C5C5"/>
      </a:accent1>
      <a:accent2>
        <a:srgbClr val="00ADEF"/>
      </a:accent2>
      <a:accent3>
        <a:srgbClr val="0065BD"/>
      </a:accent3>
      <a:accent4>
        <a:srgbClr val="002960"/>
      </a:accent4>
      <a:accent5>
        <a:srgbClr val="F27F00"/>
      </a:accent5>
      <a:accent6>
        <a:srgbClr val="808080"/>
      </a:accent6>
      <a:hlink>
        <a:srgbClr val="0065BD"/>
      </a:hlink>
      <a:folHlink>
        <a:srgbClr val="00296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McKinsey Blue with Orang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5BD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65BD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Kinsey Blue with Pink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983"/>
        </a:accent3>
        <a:accent4>
          <a:srgbClr val="002960"/>
        </a:accent4>
        <a:accent5>
          <a:srgbClr val="AD005B"/>
        </a:accent5>
        <a:accent6>
          <a:srgbClr val="808080"/>
        </a:accent6>
        <a:hlink>
          <a:srgbClr val="006983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irm Format - template - LOP - normal" id="{C4BA322E-0C94-4FA7-A505-2A61212D0BA2}" vid="{AB3DEC5E-6846-404E-AA40-CE359B54D4C0}"/>
    </a:ext>
  </a:extLst>
</a:theme>
</file>

<file path=ppt/theme/theme11.xml><?xml version="1.0" encoding="utf-8"?>
<a:theme xmlns:a="http://schemas.openxmlformats.org/drawingml/2006/main" name="10_Firm Format - template">
  <a:themeElements>
    <a:clrScheme name="Cyan_blue">
      <a:dk1>
        <a:srgbClr val="000000"/>
      </a:dk1>
      <a:lt1>
        <a:srgbClr val="FFFFFF"/>
      </a:lt1>
      <a:dk2>
        <a:srgbClr val="002960"/>
      </a:dk2>
      <a:lt2>
        <a:srgbClr val="FFFFFF"/>
      </a:lt2>
      <a:accent1>
        <a:srgbClr val="C5C5C5"/>
      </a:accent1>
      <a:accent2>
        <a:srgbClr val="00ADEF"/>
      </a:accent2>
      <a:accent3>
        <a:srgbClr val="0065BD"/>
      </a:accent3>
      <a:accent4>
        <a:srgbClr val="002960"/>
      </a:accent4>
      <a:accent5>
        <a:srgbClr val="F27F00"/>
      </a:accent5>
      <a:accent6>
        <a:srgbClr val="808080"/>
      </a:accent6>
      <a:hlink>
        <a:srgbClr val="0065BD"/>
      </a:hlink>
      <a:folHlink>
        <a:srgbClr val="00296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McKinsey Blue with Orang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5BD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65BD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Kinsey Blue with Pink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983"/>
        </a:accent3>
        <a:accent4>
          <a:srgbClr val="002960"/>
        </a:accent4>
        <a:accent5>
          <a:srgbClr val="AD005B"/>
        </a:accent5>
        <a:accent6>
          <a:srgbClr val="808080"/>
        </a:accent6>
        <a:hlink>
          <a:srgbClr val="006983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irm Format - template - LOP - normal" id="{C4BA322E-0C94-4FA7-A505-2A61212D0BA2}" vid="{AB3DEC5E-6846-404E-AA40-CE359B54D4C0}"/>
    </a:ext>
  </a:extLst>
</a:theme>
</file>

<file path=ppt/theme/theme12.xml><?xml version="1.0" encoding="utf-8"?>
<a:theme xmlns:a="http://schemas.openxmlformats.org/drawingml/2006/main" name="11_Firm Format - template">
  <a:themeElements>
    <a:clrScheme name="Cyan_blue">
      <a:dk1>
        <a:srgbClr val="000000"/>
      </a:dk1>
      <a:lt1>
        <a:srgbClr val="FFFFFF"/>
      </a:lt1>
      <a:dk2>
        <a:srgbClr val="002960"/>
      </a:dk2>
      <a:lt2>
        <a:srgbClr val="FFFFFF"/>
      </a:lt2>
      <a:accent1>
        <a:srgbClr val="C5C5C5"/>
      </a:accent1>
      <a:accent2>
        <a:srgbClr val="00ADEF"/>
      </a:accent2>
      <a:accent3>
        <a:srgbClr val="0065BD"/>
      </a:accent3>
      <a:accent4>
        <a:srgbClr val="002960"/>
      </a:accent4>
      <a:accent5>
        <a:srgbClr val="F27F00"/>
      </a:accent5>
      <a:accent6>
        <a:srgbClr val="808080"/>
      </a:accent6>
      <a:hlink>
        <a:srgbClr val="0065BD"/>
      </a:hlink>
      <a:folHlink>
        <a:srgbClr val="00296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McKinsey Blue with Orang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5BD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65BD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Kinsey Blue with Pink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983"/>
        </a:accent3>
        <a:accent4>
          <a:srgbClr val="002960"/>
        </a:accent4>
        <a:accent5>
          <a:srgbClr val="AD005B"/>
        </a:accent5>
        <a:accent6>
          <a:srgbClr val="808080"/>
        </a:accent6>
        <a:hlink>
          <a:srgbClr val="006983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irm Format - template - LOP - normal" id="{C4BA322E-0C94-4FA7-A505-2A61212D0BA2}" vid="{AB3DEC5E-6846-404E-AA40-CE359B54D4C0}"/>
    </a:ext>
  </a:extLst>
</a:theme>
</file>

<file path=ppt/theme/theme2.xml><?xml version="1.0" encoding="utf-8"?>
<a:theme xmlns:a="http://schemas.openxmlformats.org/drawingml/2006/main" name="1_Firm Format - template">
  <a:themeElements>
    <a:clrScheme name="Cyan_blue">
      <a:dk1>
        <a:srgbClr val="000000"/>
      </a:dk1>
      <a:lt1>
        <a:srgbClr val="FFFFFF"/>
      </a:lt1>
      <a:dk2>
        <a:srgbClr val="002960"/>
      </a:dk2>
      <a:lt2>
        <a:srgbClr val="FFFFFF"/>
      </a:lt2>
      <a:accent1>
        <a:srgbClr val="C5C5C5"/>
      </a:accent1>
      <a:accent2>
        <a:srgbClr val="00ADEF"/>
      </a:accent2>
      <a:accent3>
        <a:srgbClr val="0065BD"/>
      </a:accent3>
      <a:accent4>
        <a:srgbClr val="002960"/>
      </a:accent4>
      <a:accent5>
        <a:srgbClr val="F27F00"/>
      </a:accent5>
      <a:accent6>
        <a:srgbClr val="808080"/>
      </a:accent6>
      <a:hlink>
        <a:srgbClr val="0065BD"/>
      </a:hlink>
      <a:folHlink>
        <a:srgbClr val="00296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McKinsey Blue with Orang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5BD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65BD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Kinsey Blue with Pink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983"/>
        </a:accent3>
        <a:accent4>
          <a:srgbClr val="002960"/>
        </a:accent4>
        <a:accent5>
          <a:srgbClr val="AD005B"/>
        </a:accent5>
        <a:accent6>
          <a:srgbClr val="808080"/>
        </a:accent6>
        <a:hlink>
          <a:srgbClr val="006983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irm Format - template - LOP - normal" id="{C4BA322E-0C94-4FA7-A505-2A61212D0BA2}" vid="{AB3DEC5E-6846-404E-AA40-CE359B54D4C0}"/>
    </a:ext>
  </a:extLst>
</a:theme>
</file>

<file path=ppt/theme/theme3.xml><?xml version="1.0" encoding="utf-8"?>
<a:theme xmlns:a="http://schemas.openxmlformats.org/drawingml/2006/main" name="2_Firm Format - template">
  <a:themeElements>
    <a:clrScheme name="Cyan_blue">
      <a:dk1>
        <a:srgbClr val="000000"/>
      </a:dk1>
      <a:lt1>
        <a:srgbClr val="FFFFFF"/>
      </a:lt1>
      <a:dk2>
        <a:srgbClr val="002960"/>
      </a:dk2>
      <a:lt2>
        <a:srgbClr val="FFFFFF"/>
      </a:lt2>
      <a:accent1>
        <a:srgbClr val="C5C5C5"/>
      </a:accent1>
      <a:accent2>
        <a:srgbClr val="00ADEF"/>
      </a:accent2>
      <a:accent3>
        <a:srgbClr val="0065BD"/>
      </a:accent3>
      <a:accent4>
        <a:srgbClr val="002960"/>
      </a:accent4>
      <a:accent5>
        <a:srgbClr val="F27F00"/>
      </a:accent5>
      <a:accent6>
        <a:srgbClr val="808080"/>
      </a:accent6>
      <a:hlink>
        <a:srgbClr val="0065BD"/>
      </a:hlink>
      <a:folHlink>
        <a:srgbClr val="00296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McKinsey Blue with Orang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5BD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65BD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Kinsey Blue with Pink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983"/>
        </a:accent3>
        <a:accent4>
          <a:srgbClr val="002960"/>
        </a:accent4>
        <a:accent5>
          <a:srgbClr val="AD005B"/>
        </a:accent5>
        <a:accent6>
          <a:srgbClr val="808080"/>
        </a:accent6>
        <a:hlink>
          <a:srgbClr val="006983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irm Format - template - LOP - normal" id="{C4BA322E-0C94-4FA7-A505-2A61212D0BA2}" vid="{AB3DEC5E-6846-404E-AA40-CE359B54D4C0}"/>
    </a:ext>
  </a:extLst>
</a:theme>
</file>

<file path=ppt/theme/theme4.xml><?xml version="1.0" encoding="utf-8"?>
<a:theme xmlns:a="http://schemas.openxmlformats.org/drawingml/2006/main" name="3_Firm Format - template">
  <a:themeElements>
    <a:clrScheme name="Cyan_blue">
      <a:dk1>
        <a:srgbClr val="000000"/>
      </a:dk1>
      <a:lt1>
        <a:srgbClr val="FFFFFF"/>
      </a:lt1>
      <a:dk2>
        <a:srgbClr val="002960"/>
      </a:dk2>
      <a:lt2>
        <a:srgbClr val="FFFFFF"/>
      </a:lt2>
      <a:accent1>
        <a:srgbClr val="C5C5C5"/>
      </a:accent1>
      <a:accent2>
        <a:srgbClr val="00ADEF"/>
      </a:accent2>
      <a:accent3>
        <a:srgbClr val="0065BD"/>
      </a:accent3>
      <a:accent4>
        <a:srgbClr val="002960"/>
      </a:accent4>
      <a:accent5>
        <a:srgbClr val="F27F00"/>
      </a:accent5>
      <a:accent6>
        <a:srgbClr val="808080"/>
      </a:accent6>
      <a:hlink>
        <a:srgbClr val="0065BD"/>
      </a:hlink>
      <a:folHlink>
        <a:srgbClr val="00296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McKinsey Blue with Orang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5BD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65BD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Kinsey Blue with Pink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983"/>
        </a:accent3>
        <a:accent4>
          <a:srgbClr val="002960"/>
        </a:accent4>
        <a:accent5>
          <a:srgbClr val="AD005B"/>
        </a:accent5>
        <a:accent6>
          <a:srgbClr val="808080"/>
        </a:accent6>
        <a:hlink>
          <a:srgbClr val="006983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irm Format - template - LOP - normal" id="{C4BA322E-0C94-4FA7-A505-2A61212D0BA2}" vid="{AB3DEC5E-6846-404E-AA40-CE359B54D4C0}"/>
    </a:ext>
  </a:extLst>
</a:theme>
</file>

<file path=ppt/theme/theme5.xml><?xml version="1.0" encoding="utf-8"?>
<a:theme xmlns:a="http://schemas.openxmlformats.org/drawingml/2006/main" name="4_Firm Format - template">
  <a:themeElements>
    <a:clrScheme name="Cyan_blue">
      <a:dk1>
        <a:srgbClr val="000000"/>
      </a:dk1>
      <a:lt1>
        <a:srgbClr val="FFFFFF"/>
      </a:lt1>
      <a:dk2>
        <a:srgbClr val="002960"/>
      </a:dk2>
      <a:lt2>
        <a:srgbClr val="FFFFFF"/>
      </a:lt2>
      <a:accent1>
        <a:srgbClr val="C5C5C5"/>
      </a:accent1>
      <a:accent2>
        <a:srgbClr val="00ADEF"/>
      </a:accent2>
      <a:accent3>
        <a:srgbClr val="0065BD"/>
      </a:accent3>
      <a:accent4>
        <a:srgbClr val="002960"/>
      </a:accent4>
      <a:accent5>
        <a:srgbClr val="F27F00"/>
      </a:accent5>
      <a:accent6>
        <a:srgbClr val="808080"/>
      </a:accent6>
      <a:hlink>
        <a:srgbClr val="0065BD"/>
      </a:hlink>
      <a:folHlink>
        <a:srgbClr val="00296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McKinsey Blue with Orang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5BD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65BD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Kinsey Blue with Pink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983"/>
        </a:accent3>
        <a:accent4>
          <a:srgbClr val="002960"/>
        </a:accent4>
        <a:accent5>
          <a:srgbClr val="AD005B"/>
        </a:accent5>
        <a:accent6>
          <a:srgbClr val="808080"/>
        </a:accent6>
        <a:hlink>
          <a:srgbClr val="006983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irm Format - template - LOP - normal" id="{C4BA322E-0C94-4FA7-A505-2A61212D0BA2}" vid="{AB3DEC5E-6846-404E-AA40-CE359B54D4C0}"/>
    </a:ext>
  </a:extLst>
</a:theme>
</file>

<file path=ppt/theme/theme6.xml><?xml version="1.0" encoding="utf-8"?>
<a:theme xmlns:a="http://schemas.openxmlformats.org/drawingml/2006/main" name="5_Firm Format - template">
  <a:themeElements>
    <a:clrScheme name="Cyan_blue">
      <a:dk1>
        <a:srgbClr val="000000"/>
      </a:dk1>
      <a:lt1>
        <a:srgbClr val="FFFFFF"/>
      </a:lt1>
      <a:dk2>
        <a:srgbClr val="002960"/>
      </a:dk2>
      <a:lt2>
        <a:srgbClr val="FFFFFF"/>
      </a:lt2>
      <a:accent1>
        <a:srgbClr val="C5C5C5"/>
      </a:accent1>
      <a:accent2>
        <a:srgbClr val="00ADEF"/>
      </a:accent2>
      <a:accent3>
        <a:srgbClr val="0065BD"/>
      </a:accent3>
      <a:accent4>
        <a:srgbClr val="002960"/>
      </a:accent4>
      <a:accent5>
        <a:srgbClr val="F27F00"/>
      </a:accent5>
      <a:accent6>
        <a:srgbClr val="808080"/>
      </a:accent6>
      <a:hlink>
        <a:srgbClr val="0065BD"/>
      </a:hlink>
      <a:folHlink>
        <a:srgbClr val="00296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McKinsey Blue with Orang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5BD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65BD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Kinsey Blue with Pink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983"/>
        </a:accent3>
        <a:accent4>
          <a:srgbClr val="002960"/>
        </a:accent4>
        <a:accent5>
          <a:srgbClr val="AD005B"/>
        </a:accent5>
        <a:accent6>
          <a:srgbClr val="808080"/>
        </a:accent6>
        <a:hlink>
          <a:srgbClr val="006983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irm Format - template - LOP - normal" id="{C4BA322E-0C94-4FA7-A505-2A61212D0BA2}" vid="{AB3DEC5E-6846-404E-AA40-CE359B54D4C0}"/>
    </a:ext>
  </a:extLst>
</a:theme>
</file>

<file path=ppt/theme/theme7.xml><?xml version="1.0" encoding="utf-8"?>
<a:theme xmlns:a="http://schemas.openxmlformats.org/drawingml/2006/main" name="6_Firm Format - template">
  <a:themeElements>
    <a:clrScheme name="Cyan_blue">
      <a:dk1>
        <a:srgbClr val="000000"/>
      </a:dk1>
      <a:lt1>
        <a:srgbClr val="FFFFFF"/>
      </a:lt1>
      <a:dk2>
        <a:srgbClr val="002960"/>
      </a:dk2>
      <a:lt2>
        <a:srgbClr val="FFFFFF"/>
      </a:lt2>
      <a:accent1>
        <a:srgbClr val="C5C5C5"/>
      </a:accent1>
      <a:accent2>
        <a:srgbClr val="00ADEF"/>
      </a:accent2>
      <a:accent3>
        <a:srgbClr val="0065BD"/>
      </a:accent3>
      <a:accent4>
        <a:srgbClr val="002960"/>
      </a:accent4>
      <a:accent5>
        <a:srgbClr val="F27F00"/>
      </a:accent5>
      <a:accent6>
        <a:srgbClr val="808080"/>
      </a:accent6>
      <a:hlink>
        <a:srgbClr val="0065BD"/>
      </a:hlink>
      <a:folHlink>
        <a:srgbClr val="00296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McKinsey Blue with Orang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5BD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65BD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Kinsey Blue with Pink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983"/>
        </a:accent3>
        <a:accent4>
          <a:srgbClr val="002960"/>
        </a:accent4>
        <a:accent5>
          <a:srgbClr val="AD005B"/>
        </a:accent5>
        <a:accent6>
          <a:srgbClr val="808080"/>
        </a:accent6>
        <a:hlink>
          <a:srgbClr val="006983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irm Format - template - LOP - normal" id="{C4BA322E-0C94-4FA7-A505-2A61212D0BA2}" vid="{AB3DEC5E-6846-404E-AA40-CE359B54D4C0}"/>
    </a:ext>
  </a:extLst>
</a:theme>
</file>

<file path=ppt/theme/theme8.xml><?xml version="1.0" encoding="utf-8"?>
<a:theme xmlns:a="http://schemas.openxmlformats.org/drawingml/2006/main" name="7_Firm Format - template">
  <a:themeElements>
    <a:clrScheme name="Cyan_blue">
      <a:dk1>
        <a:srgbClr val="000000"/>
      </a:dk1>
      <a:lt1>
        <a:srgbClr val="FFFFFF"/>
      </a:lt1>
      <a:dk2>
        <a:srgbClr val="002960"/>
      </a:dk2>
      <a:lt2>
        <a:srgbClr val="FFFFFF"/>
      </a:lt2>
      <a:accent1>
        <a:srgbClr val="C5C5C5"/>
      </a:accent1>
      <a:accent2>
        <a:srgbClr val="00ADEF"/>
      </a:accent2>
      <a:accent3>
        <a:srgbClr val="0065BD"/>
      </a:accent3>
      <a:accent4>
        <a:srgbClr val="002960"/>
      </a:accent4>
      <a:accent5>
        <a:srgbClr val="F27F00"/>
      </a:accent5>
      <a:accent6>
        <a:srgbClr val="808080"/>
      </a:accent6>
      <a:hlink>
        <a:srgbClr val="0065BD"/>
      </a:hlink>
      <a:folHlink>
        <a:srgbClr val="00296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McKinsey Blue with Orang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5BD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65BD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Kinsey Blue with Pink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983"/>
        </a:accent3>
        <a:accent4>
          <a:srgbClr val="002960"/>
        </a:accent4>
        <a:accent5>
          <a:srgbClr val="AD005B"/>
        </a:accent5>
        <a:accent6>
          <a:srgbClr val="808080"/>
        </a:accent6>
        <a:hlink>
          <a:srgbClr val="006983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irm Format - template - LOP - normal" id="{C4BA322E-0C94-4FA7-A505-2A61212D0BA2}" vid="{AB3DEC5E-6846-404E-AA40-CE359B54D4C0}"/>
    </a:ext>
  </a:extLst>
</a:theme>
</file>

<file path=ppt/theme/theme9.xml><?xml version="1.0" encoding="utf-8"?>
<a:theme xmlns:a="http://schemas.openxmlformats.org/drawingml/2006/main" name="8_Firm Format - template">
  <a:themeElements>
    <a:clrScheme name="Cyan_blue">
      <a:dk1>
        <a:srgbClr val="000000"/>
      </a:dk1>
      <a:lt1>
        <a:srgbClr val="FFFFFF"/>
      </a:lt1>
      <a:dk2>
        <a:srgbClr val="002960"/>
      </a:dk2>
      <a:lt2>
        <a:srgbClr val="FFFFFF"/>
      </a:lt2>
      <a:accent1>
        <a:srgbClr val="C5C5C5"/>
      </a:accent1>
      <a:accent2>
        <a:srgbClr val="00ADEF"/>
      </a:accent2>
      <a:accent3>
        <a:srgbClr val="0065BD"/>
      </a:accent3>
      <a:accent4>
        <a:srgbClr val="002960"/>
      </a:accent4>
      <a:accent5>
        <a:srgbClr val="F27F00"/>
      </a:accent5>
      <a:accent6>
        <a:srgbClr val="808080"/>
      </a:accent6>
      <a:hlink>
        <a:srgbClr val="0065BD"/>
      </a:hlink>
      <a:folHlink>
        <a:srgbClr val="00296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McKinsey Blue with Orang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5BD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65BD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Kinsey Blue with Pink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983"/>
        </a:accent3>
        <a:accent4>
          <a:srgbClr val="002960"/>
        </a:accent4>
        <a:accent5>
          <a:srgbClr val="AD005B"/>
        </a:accent5>
        <a:accent6>
          <a:srgbClr val="808080"/>
        </a:accent6>
        <a:hlink>
          <a:srgbClr val="006983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irm Format - template - LOP - normal" id="{C4BA322E-0C94-4FA7-A505-2A61212D0BA2}" vid="{AB3DEC5E-6846-404E-AA40-CE359B54D4C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1453</Words>
  <Application>Microsoft Office PowerPoint</Application>
  <PresentationFormat>Custom</PresentationFormat>
  <Paragraphs>249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33" baseType="lpstr">
      <vt:lpstr>Arial Unicode MS</vt:lpstr>
      <vt:lpstr>Arial</vt:lpstr>
      <vt:lpstr>Arial Narrow</vt:lpstr>
      <vt:lpstr>Georgia</vt:lpstr>
      <vt:lpstr>Times New Roman</vt:lpstr>
      <vt:lpstr>Wingdings</vt:lpstr>
      <vt:lpstr>3_Digital McKinsey - template</vt:lpstr>
      <vt:lpstr>1_Firm Format - template</vt:lpstr>
      <vt:lpstr>2_Firm Format - template</vt:lpstr>
      <vt:lpstr>3_Firm Format - template</vt:lpstr>
      <vt:lpstr>4_Firm Format - template</vt:lpstr>
      <vt:lpstr>5_Firm Format - template</vt:lpstr>
      <vt:lpstr>6_Firm Format - template</vt:lpstr>
      <vt:lpstr>7_Firm Format - template</vt:lpstr>
      <vt:lpstr>8_Firm Format - template</vt:lpstr>
      <vt:lpstr>9_Firm Format - template</vt:lpstr>
      <vt:lpstr>10_Firm Format - template</vt:lpstr>
      <vt:lpstr>11_Firm Format - template</vt:lpstr>
      <vt:lpstr>think-cell Slide</vt:lpstr>
      <vt:lpstr>Microsoft Graph Chart</vt:lpstr>
      <vt:lpstr>Agility word test</vt:lpstr>
      <vt:lpstr>Suggested focus for first MVP of digital word test is individual diagnosis and  internal benchmarking</vt:lpstr>
      <vt:lpstr>There are ten main requirements to meet based on suggested focus</vt:lpstr>
      <vt:lpstr>These requirements have consequences for the design</vt:lpstr>
      <vt:lpstr>People start with a screen where they accept the terms and conditions of participation</vt:lpstr>
      <vt:lpstr>After agreeing to the terms and conditions people either fill out their event code or continue as individual user</vt:lpstr>
      <vt:lpstr>Before people get started we would like to get some demographics </vt:lpstr>
      <vt:lpstr>People receive short instructions before the fun begins</vt:lpstr>
      <vt:lpstr>Participants get to practice the swiping once to make sure they understand</vt:lpstr>
      <vt:lpstr>Participants get 40 words which they swipe left or right to indicate they apply to their organization or not</vt:lpstr>
      <vt:lpstr>Following their last words participants get a screen to indicate they have finished and can continue to results</vt:lpstr>
      <vt:lpstr>People are provided with their individual results </vt:lpstr>
      <vt:lpstr>People can see how their group divided over the quadrants</vt:lpstr>
    </vt:vector>
  </TitlesOfParts>
  <Company>McK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Agility word test</dc:title>
  <dc:creator>Esmee Bergman</dc:creator>
  <cp:lastModifiedBy>Esmee Bergman</cp:lastModifiedBy>
  <cp:revision>1</cp:revision>
  <dcterms:created xsi:type="dcterms:W3CDTF">2017-11-07T09:19:13Z</dcterms:created>
  <dcterms:modified xsi:type="dcterms:W3CDTF">2017-11-07T09:19:58Z</dcterms:modified>
</cp:coreProperties>
</file>